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66" r:id="rId4"/>
  </p:sldMasterIdLst>
  <p:notesMasterIdLst>
    <p:notesMasterId r:id="rId33"/>
  </p:notesMasterIdLst>
  <p:handoutMasterIdLst>
    <p:handoutMasterId r:id="rId34"/>
  </p:handoutMasterIdLst>
  <p:sldIdLst>
    <p:sldId id="354" r:id="rId5"/>
    <p:sldId id="372" r:id="rId6"/>
    <p:sldId id="362" r:id="rId7"/>
    <p:sldId id="373" r:id="rId8"/>
    <p:sldId id="378" r:id="rId9"/>
    <p:sldId id="374" r:id="rId10"/>
    <p:sldId id="382" r:id="rId11"/>
    <p:sldId id="432" r:id="rId12"/>
    <p:sldId id="938" r:id="rId13"/>
    <p:sldId id="939" r:id="rId14"/>
    <p:sldId id="947" r:id="rId15"/>
    <p:sldId id="964" r:id="rId16"/>
    <p:sldId id="376" r:id="rId17"/>
    <p:sldId id="384" r:id="rId18"/>
    <p:sldId id="377" r:id="rId19"/>
    <p:sldId id="385" r:id="rId20"/>
    <p:sldId id="387" r:id="rId21"/>
    <p:sldId id="371" r:id="rId22"/>
    <p:sldId id="357" r:id="rId23"/>
    <p:sldId id="356" r:id="rId24"/>
    <p:sldId id="363" r:id="rId25"/>
    <p:sldId id="364" r:id="rId26"/>
    <p:sldId id="367" r:id="rId27"/>
    <p:sldId id="368" r:id="rId28"/>
    <p:sldId id="369" r:id="rId29"/>
    <p:sldId id="365" r:id="rId30"/>
    <p:sldId id="366" r:id="rId31"/>
    <p:sldId id="37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sic slides" id="{181D2C02-83EB-4D36-8480-ADD192D6B133}">
          <p14:sldIdLst>
            <p14:sldId id="354"/>
            <p14:sldId id="372"/>
            <p14:sldId id="362"/>
            <p14:sldId id="373"/>
            <p14:sldId id="378"/>
            <p14:sldId id="374"/>
            <p14:sldId id="382"/>
            <p14:sldId id="432"/>
            <p14:sldId id="938"/>
            <p14:sldId id="939"/>
            <p14:sldId id="947"/>
            <p14:sldId id="964"/>
            <p14:sldId id="376"/>
            <p14:sldId id="384"/>
            <p14:sldId id="377"/>
            <p14:sldId id="385"/>
            <p14:sldId id="387"/>
          </p14:sldIdLst>
        </p14:section>
        <p14:section name="More useful slides" id="{0AE2FE91-5B1D-4ABD-84C2-FBD837473E59}">
          <p14:sldIdLst>
            <p14:sldId id="371"/>
            <p14:sldId id="357"/>
            <p14:sldId id="356"/>
            <p14:sldId id="363"/>
            <p14:sldId id="364"/>
            <p14:sldId id="367"/>
            <p14:sldId id="368"/>
            <p14:sldId id="369"/>
            <p14:sldId id="365"/>
            <p14:sldId id="366"/>
            <p14:sldId id="3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29" userDrawn="1">
          <p15:clr>
            <a:srgbClr val="A4A3A4"/>
          </p15:clr>
        </p15:guide>
        <p15:guide id="2" pos="4363" userDrawn="1">
          <p15:clr>
            <a:srgbClr val="A4A3A4"/>
          </p15:clr>
        </p15:guide>
        <p15:guide id="3" orient="horz" pos="214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A827"/>
    <a:srgbClr val="243685"/>
    <a:srgbClr val="000000"/>
    <a:srgbClr val="FFCC99"/>
    <a:srgbClr val="006600"/>
    <a:srgbClr val="D5D2ED"/>
    <a:srgbClr val="FFC2DC"/>
    <a:srgbClr val="005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887" autoAdjust="0"/>
  </p:normalViewPr>
  <p:slideViewPr>
    <p:cSldViewPr snapToGrid="0">
      <p:cViewPr varScale="1">
        <p:scale>
          <a:sx n="90" d="100"/>
          <a:sy n="90" d="100"/>
        </p:scale>
        <p:origin x="1356" y="96"/>
      </p:cViewPr>
      <p:guideLst>
        <p:guide orient="horz" pos="1729"/>
        <p:guide pos="4363"/>
        <p:guide orient="horz" pos="214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BEB51-FB0B-4122-930F-C76579434EBC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379911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© Amadeus IT Group and its affiliates and subsidiaries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855029" y="8685213"/>
            <a:ext cx="200138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73864-8AF9-4AF7-8C43-8DE0AF565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68389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55AE2-5BD9-4A29-8080-AC129110D5D3}" type="datetimeFigureOut">
              <a:rPr lang="en-GB" noProof="0" smtClean="0"/>
              <a:t>04/03/2020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685213"/>
            <a:ext cx="3788229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© Amadeus IT Group and its affiliates and subsidiaries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739B-D4C8-44A6-B797-7501FD315B16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0131740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60695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10 min, list as many ideas as possible to make these AT-ATs quicker.</a:t>
            </a:r>
            <a:endParaRPr lang="en-I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19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41912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Think about elderly, disabled people.</a:t>
            </a:r>
          </a:p>
          <a:p>
            <a:r>
              <a:rPr lang="en-US"/>
              <a:t>What does it mean for them to make the applications/interfaces quicker?</a:t>
            </a:r>
            <a:endParaRPr lang="en-I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23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43416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Think about industries where response time is key.</a:t>
            </a:r>
            <a:br>
              <a:rPr lang="en-US"/>
            </a:br>
            <a:r>
              <a:rPr lang="en-US"/>
              <a:t>How did they manage to reach their objectives? Anything we could re-use?</a:t>
            </a:r>
            <a:endParaRPr lang="en-I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24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68472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would mean having quicker interfaces for this user?</a:t>
            </a:r>
            <a:br>
              <a:rPr lang="en-US"/>
            </a:br>
            <a:r>
              <a:rPr lang="en-US"/>
              <a:t>How would we help him achieve his goal?</a:t>
            </a:r>
            <a:endParaRPr lang="en-I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25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799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Clr>
                <a:srgbClr val="A5A5A5"/>
              </a:buClr>
              <a:buSzPct val="120000"/>
              <a:buFont typeface="Verdana" pitchFamily="34"/>
              <a:buChar char="_"/>
            </a:pPr>
            <a:r>
              <a:rPr lang="en-GB" dirty="0"/>
              <a:t>Hello, I am Shrey </a:t>
            </a:r>
            <a:r>
              <a:rPr lang="en-GB" dirty="0" err="1"/>
              <a:t>Rupani</a:t>
            </a:r>
            <a:r>
              <a:rPr lang="en-GB" dirty="0"/>
              <a:t> working in </a:t>
            </a:r>
            <a:r>
              <a:rPr lang="en-GB" dirty="0" err="1"/>
              <a:t>RefX</a:t>
            </a:r>
            <a:r>
              <a:rPr lang="en-GB" dirty="0"/>
              <a:t> from Bangalore and I going to talk about the mobile web and how to make it better</a:t>
            </a: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5823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customers want to access airline services, they are given the choice between the web and the app.</a:t>
            </a:r>
          </a:p>
          <a:p>
            <a:r>
              <a:rPr lang="en-US" dirty="0"/>
              <a:t>And they are going to go one way or the other depending on criteria.</a:t>
            </a:r>
          </a:p>
          <a:p>
            <a:endParaRPr lang="en-US" dirty="0"/>
          </a:p>
          <a:p>
            <a:r>
              <a:rPr lang="en-US" dirty="0"/>
              <a:t>Web apps have reach, but native apps have capabilities such as...</a:t>
            </a:r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43587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Progressive Web Apps (PWA) are built and enhanced with modern APIs to deliver native-like capabilities, reliability,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installability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while reaching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anyone, anywhere, on any device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 a single codebase.</a:t>
            </a:r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10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4768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as you can see, PWA is booming  worldwide and Amadeus is part of this move with Reference experience</a:t>
            </a:r>
          </a:p>
          <a:p>
            <a:r>
              <a:rPr lang="en-US" dirty="0"/>
              <a:t>Native Apps and PWA are still going to coexist for few years and we definitely need to adopt PWA technology as the traditional web will disappear progressively</a:t>
            </a:r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11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70841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think the committed scope is to: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manifest file for bookmark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 screen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using the service worker to fetch all of the statics.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 the perceived response time for the user.</a:t>
            </a:r>
          </a:p>
          <a:p>
            <a:endParaRPr lang="en-IE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if possible, I'll try to add offline support by: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Adding a continuous banner when the network is not there.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 the user to continue the cart order offline(browser only).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internet is available, a push notification is sent.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browser cart is pushed to the server and then the payment is made normally.</a:t>
            </a:r>
          </a:p>
          <a:p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12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5317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13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19890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Move redux logic into </a:t>
            </a:r>
            <a:r>
              <a:rPr lang="en-US" err="1"/>
              <a:t>Javascript</a:t>
            </a:r>
            <a:r>
              <a:rPr lang="en-US"/>
              <a:t> Workers</a:t>
            </a:r>
            <a:endParaRPr lang="en-I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15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39084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16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9222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9351"/>
            <a:ext cx="11252997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cxnSp>
        <p:nvCxnSpPr>
          <p:cNvPr id="28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1391333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8225" y="310463"/>
            <a:ext cx="11252793" cy="596766"/>
          </a:xfrm>
        </p:spPr>
        <p:txBody>
          <a:bodyPr tIns="0" anchor="b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302728" y="1470991"/>
            <a:ext cx="11252792" cy="461315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800" baseline="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cxnSp>
        <p:nvCxnSpPr>
          <p:cNvPr id="9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2991109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2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1533284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8" y="1480173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cxnSp>
        <p:nvCxnSpPr>
          <p:cNvPr id="14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1441641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1480159"/>
            <a:ext cx="4886028" cy="13495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mtClean="0"/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6" y="2979036"/>
            <a:ext cx="4002685" cy="3878978"/>
          </a:xfrm>
          <a:custGeom>
            <a:avLst/>
            <a:gdLst>
              <a:gd name="connsiteX0" fmla="*/ 2435667 w 3352801"/>
              <a:gd name="connsiteY0" fmla="*/ 0 h 2652713"/>
              <a:gd name="connsiteX1" fmla="*/ 2441681 w 3352801"/>
              <a:gd name="connsiteY1" fmla="*/ 0 h 2652713"/>
              <a:gd name="connsiteX2" fmla="*/ 2467241 w 3352801"/>
              <a:gd name="connsiteY2" fmla="*/ 0 h 2652713"/>
              <a:gd name="connsiteX3" fmla="*/ 3352801 w 3352801"/>
              <a:gd name="connsiteY3" fmla="*/ 884739 h 2652713"/>
              <a:gd name="connsiteX4" fmla="*/ 3300179 w 3352801"/>
              <a:gd name="connsiteY4" fmla="*/ 1183657 h 2652713"/>
              <a:gd name="connsiteX5" fmla="*/ 3301682 w 3352801"/>
              <a:gd name="connsiteY5" fmla="*/ 1183657 h 2652713"/>
              <a:gd name="connsiteX6" fmla="*/ 2837101 w 3352801"/>
              <a:gd name="connsiteY6" fmla="*/ 2652713 h 2652713"/>
              <a:gd name="connsiteX7" fmla="*/ 4511 w 3352801"/>
              <a:gd name="connsiteY7" fmla="*/ 2652713 h 2652713"/>
              <a:gd name="connsiteX8" fmla="*/ 0 w 3352801"/>
              <a:gd name="connsiteY8" fmla="*/ 268876 h 2652713"/>
              <a:gd name="connsiteX9" fmla="*/ 2301856 w 3352801"/>
              <a:gd name="connsiteY9" fmla="*/ 15021 h 2652713"/>
              <a:gd name="connsiteX10" fmla="*/ 2435667 w 3352801"/>
              <a:gd name="connsiteY10" fmla="*/ 0 h 265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52801" h="2652713">
                <a:moveTo>
                  <a:pt x="2435667" y="0"/>
                </a:moveTo>
                <a:cubicBezTo>
                  <a:pt x="2435667" y="0"/>
                  <a:pt x="2435667" y="0"/>
                  <a:pt x="2441681" y="0"/>
                </a:cubicBezTo>
                <a:cubicBezTo>
                  <a:pt x="2449199" y="0"/>
                  <a:pt x="2458220" y="0"/>
                  <a:pt x="2467241" y="0"/>
                </a:cubicBezTo>
                <a:cubicBezTo>
                  <a:pt x="2955878" y="0"/>
                  <a:pt x="3352801" y="395053"/>
                  <a:pt x="3352801" y="884739"/>
                </a:cubicBezTo>
                <a:cubicBezTo>
                  <a:pt x="3352801" y="989886"/>
                  <a:pt x="3334759" y="1090527"/>
                  <a:pt x="3300179" y="1183657"/>
                </a:cubicBezTo>
                <a:cubicBezTo>
                  <a:pt x="3300179" y="1183657"/>
                  <a:pt x="3300179" y="1183657"/>
                  <a:pt x="3301682" y="1183657"/>
                </a:cubicBezTo>
                <a:cubicBezTo>
                  <a:pt x="3301682" y="1183657"/>
                  <a:pt x="3301682" y="1183657"/>
                  <a:pt x="2837101" y="2652713"/>
                </a:cubicBezTo>
                <a:cubicBezTo>
                  <a:pt x="2837101" y="2652713"/>
                  <a:pt x="2837101" y="2652713"/>
                  <a:pt x="4511" y="2652713"/>
                </a:cubicBezTo>
                <a:cubicBezTo>
                  <a:pt x="4511" y="2652713"/>
                  <a:pt x="4511" y="2652713"/>
                  <a:pt x="0" y="268876"/>
                </a:cubicBezTo>
                <a:cubicBezTo>
                  <a:pt x="0" y="268876"/>
                  <a:pt x="0" y="268876"/>
                  <a:pt x="2301856" y="15021"/>
                </a:cubicBezTo>
                <a:cubicBezTo>
                  <a:pt x="2345457" y="6008"/>
                  <a:pt x="2390562" y="1502"/>
                  <a:pt x="24356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cxnSp>
        <p:nvCxnSpPr>
          <p:cNvPr id="17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2281091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50347" y="3548744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60571" y="6106866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050084" y="564189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5" y="296865"/>
            <a:ext cx="5628609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5" y="779412"/>
            <a:ext cx="561630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68225" y="1302026"/>
            <a:ext cx="5492496" cy="499932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050085" y="3143850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0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2076309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83873" y="899886"/>
            <a:ext cx="11022863" cy="426720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“Click to insert your quote”</a:t>
            </a:r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83657" y="5240908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1350" i="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cxnSp>
        <p:nvCxnSpPr>
          <p:cNvPr id="12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4000934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5"/>
          <p:cNvSpPr>
            <a:spLocks noGrp="1"/>
          </p:cNvSpPr>
          <p:nvPr>
            <p:ph sz="quarter" idx="4"/>
          </p:nvPr>
        </p:nvSpPr>
        <p:spPr>
          <a:xfrm>
            <a:off x="304085" y="4034980"/>
            <a:ext cx="3630108" cy="22402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Aft>
                <a:spcPts val="900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Marcador de número de diapositiva 32"/>
          <p:cNvSpPr>
            <a:spLocks noGrp="1"/>
          </p:cNvSpPr>
          <p:nvPr>
            <p:ph type="sldNum" sz="quarter" idx="31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5165422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7824"/>
            <a:ext cx="5141038" cy="4515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59"/>
          <p:cNvSpPr>
            <a:spLocks noGrp="1"/>
          </p:cNvSpPr>
          <p:nvPr>
            <p:ph type="pic" sz="quarter" idx="22" hasCustomPrompt="1"/>
          </p:nvPr>
        </p:nvSpPr>
        <p:spPr>
          <a:xfrm>
            <a:off x="6217528" y="13343"/>
            <a:ext cx="5956887" cy="4900446"/>
          </a:xfrm>
          <a:custGeom>
            <a:avLst/>
            <a:gdLst>
              <a:gd name="connsiteX0" fmla="*/ 1507176 w 7526189"/>
              <a:gd name="connsiteY0" fmla="*/ 0 h 4900446"/>
              <a:gd name="connsiteX1" fmla="*/ 7526189 w 7526189"/>
              <a:gd name="connsiteY1" fmla="*/ 0 h 4900446"/>
              <a:gd name="connsiteX2" fmla="*/ 7526189 w 7526189"/>
              <a:gd name="connsiteY2" fmla="*/ 3753700 h 4900446"/>
              <a:gd name="connsiteX3" fmla="*/ 416883 w 7526189"/>
              <a:gd name="connsiteY3" fmla="*/ 3876833 h 4900446"/>
              <a:gd name="connsiteX4" fmla="*/ 1507176 w 7526189"/>
              <a:gd name="connsiteY4" fmla="*/ 0 h 490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6189" h="4900446">
                <a:moveTo>
                  <a:pt x="1507176" y="0"/>
                </a:moveTo>
                <a:lnTo>
                  <a:pt x="7526189" y="0"/>
                </a:lnTo>
                <a:cubicBezTo>
                  <a:pt x="7526189" y="0"/>
                  <a:pt x="7526189" y="0"/>
                  <a:pt x="7526189" y="3753700"/>
                </a:cubicBezTo>
                <a:cubicBezTo>
                  <a:pt x="6581517" y="4171607"/>
                  <a:pt x="1660265" y="6037263"/>
                  <a:pt x="416883" y="3876833"/>
                </a:cubicBezTo>
                <a:cubicBezTo>
                  <a:pt x="-852636" y="1667897"/>
                  <a:pt x="1148723" y="235073"/>
                  <a:pt x="1507176" y="0"/>
                </a:cubicBezTo>
                <a:close/>
              </a:path>
            </a:pathLst>
          </a:custGeom>
          <a:solidFill>
            <a:srgbClr val="ECECEC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7" name="Text Placeholder 68"/>
          <p:cNvSpPr>
            <a:spLocks noGrp="1"/>
          </p:cNvSpPr>
          <p:nvPr>
            <p:ph type="body" sz="quarter" idx="23" hasCustomPrompt="1"/>
          </p:nvPr>
        </p:nvSpPr>
        <p:spPr>
          <a:xfrm>
            <a:off x="5759505" y="1091922"/>
            <a:ext cx="1388744" cy="143831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rgbClr val="E6E6E6"/>
          </a:solidFill>
        </p:spPr>
        <p:txBody>
          <a:bodyPr wrap="square" tIns="86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accent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18" name="Text Placeholder 70"/>
          <p:cNvSpPr>
            <a:spLocks noGrp="1"/>
          </p:cNvSpPr>
          <p:nvPr>
            <p:ph type="body" sz="quarter" idx="24" hasCustomPrompt="1"/>
          </p:nvPr>
        </p:nvSpPr>
        <p:spPr>
          <a:xfrm>
            <a:off x="5883419" y="1517411"/>
            <a:ext cx="1205942" cy="463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19" name="Text Placeholder 71"/>
          <p:cNvSpPr>
            <a:spLocks noGrp="1"/>
          </p:cNvSpPr>
          <p:nvPr>
            <p:ph type="body" sz="quarter" idx="25" hasCustomPrompt="1"/>
          </p:nvPr>
        </p:nvSpPr>
        <p:spPr>
          <a:xfrm>
            <a:off x="6415026" y="3686660"/>
            <a:ext cx="2068498" cy="2142336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368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0" name="Text Placeholder 70"/>
          <p:cNvSpPr>
            <a:spLocks noGrp="1"/>
          </p:cNvSpPr>
          <p:nvPr>
            <p:ph type="body" sz="quarter" idx="26" hasCustomPrompt="1"/>
          </p:nvPr>
        </p:nvSpPr>
        <p:spPr>
          <a:xfrm>
            <a:off x="6453877" y="4415153"/>
            <a:ext cx="1939187" cy="6150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21" name="Text Placeholder 73"/>
          <p:cNvSpPr>
            <a:spLocks noGrp="1"/>
          </p:cNvSpPr>
          <p:nvPr>
            <p:ph type="body" sz="quarter" idx="27" hasCustomPrompt="1"/>
          </p:nvPr>
        </p:nvSpPr>
        <p:spPr>
          <a:xfrm>
            <a:off x="8897242" y="3533043"/>
            <a:ext cx="1375616" cy="1424721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900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2" name="Text Placeholder 70"/>
          <p:cNvSpPr>
            <a:spLocks noGrp="1"/>
          </p:cNvSpPr>
          <p:nvPr>
            <p:ph type="body" sz="quarter" idx="28" hasCustomPrompt="1"/>
          </p:nvPr>
        </p:nvSpPr>
        <p:spPr>
          <a:xfrm>
            <a:off x="8950110" y="4001070"/>
            <a:ext cx="1266262" cy="4140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26" name="Text Placeholder 75"/>
          <p:cNvSpPr>
            <a:spLocks noGrp="1"/>
          </p:cNvSpPr>
          <p:nvPr>
            <p:ph type="body" sz="quarter" idx="29" hasCustomPrompt="1"/>
          </p:nvPr>
        </p:nvSpPr>
        <p:spPr>
          <a:xfrm>
            <a:off x="10520740" y="4644293"/>
            <a:ext cx="998726" cy="103437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68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050" baseline="0">
                <a:solidFill>
                  <a:schemeClr val="tx2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7" name="Text Placeholder 70"/>
          <p:cNvSpPr>
            <a:spLocks noGrp="1"/>
          </p:cNvSpPr>
          <p:nvPr>
            <p:ph type="body" sz="quarter" idx="30" hasCustomPrompt="1"/>
          </p:nvPr>
        </p:nvSpPr>
        <p:spPr>
          <a:xfrm>
            <a:off x="10551870" y="4923524"/>
            <a:ext cx="967596" cy="300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cxnSp>
        <p:nvCxnSpPr>
          <p:cNvPr id="30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599917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268225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268225" y="2854989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268227" y="3592306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268227" y="4322886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6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3" y="296865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3" y="779414"/>
            <a:ext cx="10495600" cy="3761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3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74401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71623" y="2193938"/>
            <a:ext cx="2931239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471414" y="2747699"/>
            <a:ext cx="2931447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0" hasCustomPrompt="1"/>
          </p:nvPr>
        </p:nvSpPr>
        <p:spPr>
          <a:xfrm>
            <a:off x="2471405" y="4494906"/>
            <a:ext cx="2931448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2471405" y="5048653"/>
            <a:ext cx="2931448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2" hasCustomPrompt="1"/>
          </p:nvPr>
        </p:nvSpPr>
        <p:spPr>
          <a:xfrm>
            <a:off x="8216705" y="2202357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8216497" y="2747699"/>
            <a:ext cx="2835011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4" hasCustomPrompt="1"/>
          </p:nvPr>
        </p:nvSpPr>
        <p:spPr>
          <a:xfrm>
            <a:off x="8216705" y="4494905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8216705" y="5048653"/>
            <a:ext cx="2835011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0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36749530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31"/>
          <p:cNvSpPr>
            <a:spLocks noGrp="1"/>
          </p:cNvSpPr>
          <p:nvPr>
            <p:ph type="body" sz="quarter" idx="10" hasCustomPrompt="1"/>
          </p:nvPr>
        </p:nvSpPr>
        <p:spPr>
          <a:xfrm>
            <a:off x="3940081" y="2207676"/>
            <a:ext cx="3713163" cy="99870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33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8704890" y="4175599"/>
            <a:ext cx="2963793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8702635" y="4697061"/>
            <a:ext cx="2994075" cy="16116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6" hasCustomPrompt="1"/>
          </p:nvPr>
        </p:nvSpPr>
        <p:spPr>
          <a:xfrm>
            <a:off x="4459199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7"/>
          </p:nvPr>
        </p:nvSpPr>
        <p:spPr>
          <a:xfrm>
            <a:off x="4456951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 hasCustomPrompt="1"/>
          </p:nvPr>
        </p:nvSpPr>
        <p:spPr>
          <a:xfrm>
            <a:off x="320948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29"/>
          </p:nvPr>
        </p:nvSpPr>
        <p:spPr>
          <a:xfrm>
            <a:off x="318700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20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196409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95425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1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1848716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423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58402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1307634" y="2847398"/>
            <a:ext cx="1255923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40917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40896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4117730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01823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0161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911748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026759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02655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736687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21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11747320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1245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55215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774793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54970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543679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356325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83421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94324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96969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12248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133392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13603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1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2593299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1626500" y="2289059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20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628190" y="2291032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24" name="Marcador de texto 4"/>
          <p:cNvSpPr>
            <a:spLocks noGrp="1"/>
          </p:cNvSpPr>
          <p:nvPr>
            <p:ph type="body" sz="quarter" idx="38" hasCustomPrompt="1"/>
          </p:nvPr>
        </p:nvSpPr>
        <p:spPr>
          <a:xfrm>
            <a:off x="628190" y="3380951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2.</a:t>
            </a:r>
          </a:p>
        </p:txBody>
      </p:sp>
      <p:sp>
        <p:nvSpPr>
          <p:cNvPr id="26" name="Marcador de texto 2"/>
          <p:cNvSpPr>
            <a:spLocks noGrp="1"/>
          </p:cNvSpPr>
          <p:nvPr>
            <p:ph type="body" sz="quarter" idx="41" hasCustomPrompt="1"/>
          </p:nvPr>
        </p:nvSpPr>
        <p:spPr>
          <a:xfrm>
            <a:off x="1626500" y="3367948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27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8190" y="4459850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3.</a:t>
            </a:r>
          </a:p>
        </p:txBody>
      </p:sp>
      <p:sp>
        <p:nvSpPr>
          <p:cNvPr id="28" name="Marcador de texto 2"/>
          <p:cNvSpPr>
            <a:spLocks noGrp="1"/>
          </p:cNvSpPr>
          <p:nvPr>
            <p:ph type="body" sz="quarter" idx="43" hasCustomPrompt="1"/>
          </p:nvPr>
        </p:nvSpPr>
        <p:spPr>
          <a:xfrm>
            <a:off x="1626500" y="4446837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Marcador de posición de imagen 28"/>
          <p:cNvSpPr>
            <a:spLocks noGrp="1"/>
          </p:cNvSpPr>
          <p:nvPr>
            <p:ph type="pic" sz="quarter" idx="44" hasCustomPrompt="1"/>
          </p:nvPr>
        </p:nvSpPr>
        <p:spPr>
          <a:xfrm>
            <a:off x="7695959" y="2218004"/>
            <a:ext cx="3359735" cy="3256492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l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  <p:cxnSp>
        <p:nvCxnSpPr>
          <p:cNvPr id="19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8285269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7" name="Marcador de texto 3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19" name="Marcador de texto 33"/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21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Highlight here</a:t>
            </a:r>
          </a:p>
        </p:txBody>
      </p:sp>
      <p:sp>
        <p:nvSpPr>
          <p:cNvPr id="2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4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16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5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42811141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8977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68777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5641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3563913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32" hasCustomPrompt="1"/>
          </p:nvPr>
        </p:nvSpPr>
        <p:spPr>
          <a:xfrm>
            <a:off x="6364560" y="3507837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err="1"/>
              <a:t>Click</a:t>
            </a:r>
            <a:r>
              <a:rPr lang="es-ES" noProof="0"/>
              <a:t> to </a:t>
            </a:r>
            <a:r>
              <a:rPr lang="es-ES" noProof="0" err="1"/>
              <a:t>add</a:t>
            </a:r>
            <a:r>
              <a:rPr lang="es-ES" noProof="0"/>
              <a:t> </a:t>
            </a:r>
            <a:r>
              <a:rPr lang="es-ES" noProof="0" err="1"/>
              <a:t>text</a:t>
            </a:r>
            <a:endParaRPr lang="en-GB" noProof="0"/>
          </a:p>
        </p:txBody>
      </p:sp>
      <p:sp>
        <p:nvSpPr>
          <p:cNvPr id="43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6364567" y="4332129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Content Placeholder 2"/>
          <p:cNvSpPr>
            <a:spLocks noGrp="1"/>
          </p:cNvSpPr>
          <p:nvPr>
            <p:ph idx="34" hasCustomPrompt="1"/>
          </p:nvPr>
        </p:nvSpPr>
        <p:spPr>
          <a:xfrm>
            <a:off x="91360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err="1"/>
              <a:t>Click</a:t>
            </a:r>
            <a:r>
              <a:rPr lang="es-ES" noProof="0"/>
              <a:t> to </a:t>
            </a:r>
            <a:r>
              <a:rPr lang="es-ES" noProof="0" err="1"/>
              <a:t>add</a:t>
            </a:r>
            <a:r>
              <a:rPr lang="es-ES" noProof="0"/>
              <a:t> </a:t>
            </a:r>
            <a:r>
              <a:rPr lang="es-ES" noProof="0" err="1"/>
              <a:t>text</a:t>
            </a:r>
            <a:endParaRPr lang="en-GB" noProof="0"/>
          </a:p>
        </p:txBody>
      </p:sp>
      <p:sp>
        <p:nvSpPr>
          <p:cNvPr id="45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9135814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0915493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0891629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6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2602905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/>
          </a:p>
        </p:txBody>
      </p:sp>
      <p:cxnSp>
        <p:nvCxnSpPr>
          <p:cNvPr id="123" name="Straight Connector 11"/>
          <p:cNvCxnSpPr/>
          <p:nvPr userDrawn="1"/>
        </p:nvCxnSpPr>
        <p:spPr>
          <a:xfrm>
            <a:off x="1948357" y="6282442"/>
            <a:ext cx="0" cy="4308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471325" y="6307922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072506" y="6518623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55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89804" y="632308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>
            <a:off x="5859960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5" name="Freeform 5"/>
          <p:cNvSpPr>
            <a:spLocks noEditPoints="1"/>
          </p:cNvSpPr>
          <p:nvPr userDrawn="1"/>
        </p:nvSpPr>
        <p:spPr bwMode="auto">
          <a:xfrm>
            <a:off x="3773776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6"/>
          <p:cNvSpPr>
            <a:spLocks/>
          </p:cNvSpPr>
          <p:nvPr userDrawn="1"/>
        </p:nvSpPr>
        <p:spPr bwMode="auto">
          <a:xfrm>
            <a:off x="4675476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7"/>
          <p:cNvSpPr>
            <a:spLocks noEditPoints="1"/>
          </p:cNvSpPr>
          <p:nvPr userDrawn="1"/>
        </p:nvSpPr>
        <p:spPr bwMode="auto">
          <a:xfrm>
            <a:off x="4970751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8"/>
          <p:cNvSpPr>
            <a:spLocks noEditPoints="1"/>
          </p:cNvSpPr>
          <p:nvPr userDrawn="1"/>
        </p:nvSpPr>
        <p:spPr bwMode="auto">
          <a:xfrm>
            <a:off x="40738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9"/>
          <p:cNvSpPr>
            <a:spLocks noEditPoints="1"/>
          </p:cNvSpPr>
          <p:nvPr userDrawn="1"/>
        </p:nvSpPr>
        <p:spPr bwMode="auto">
          <a:xfrm>
            <a:off x="55724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10"/>
          <p:cNvSpPr>
            <a:spLocks noEditPoints="1"/>
          </p:cNvSpPr>
          <p:nvPr userDrawn="1"/>
        </p:nvSpPr>
        <p:spPr bwMode="auto">
          <a:xfrm>
            <a:off x="5272376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11"/>
          <p:cNvSpPr>
            <a:spLocks noEditPoints="1"/>
          </p:cNvSpPr>
          <p:nvPr userDrawn="1"/>
        </p:nvSpPr>
        <p:spPr bwMode="auto">
          <a:xfrm>
            <a:off x="4373851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cxnSp>
        <p:nvCxnSpPr>
          <p:cNvPr id="18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31252913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189000" tIns="378000" rIns="108000" bIns="34290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ts val="3075"/>
              </a:lnSpc>
            </a:pPr>
            <a:endParaRPr lang="es-ES" sz="33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/>
          </a:p>
        </p:txBody>
      </p:sp>
      <p:cxnSp>
        <p:nvCxnSpPr>
          <p:cNvPr id="31" name="Straight Connector 11"/>
          <p:cNvCxnSpPr/>
          <p:nvPr userDrawn="1"/>
        </p:nvCxnSpPr>
        <p:spPr>
          <a:xfrm>
            <a:off x="1928477" y="6283948"/>
            <a:ext cx="0" cy="4308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2259404" y="6348849"/>
            <a:ext cx="458258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496866" y="6318158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052626" y="6519209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58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76389" y="629861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  <p:sp>
        <p:nvSpPr>
          <p:cNvPr id="1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5840080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1" name="Freeform 5"/>
          <p:cNvSpPr>
            <a:spLocks noEditPoints="1"/>
          </p:cNvSpPr>
          <p:nvPr userDrawn="1"/>
        </p:nvSpPr>
        <p:spPr bwMode="auto">
          <a:xfrm>
            <a:off x="3753896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Freeform 6"/>
          <p:cNvSpPr>
            <a:spLocks/>
          </p:cNvSpPr>
          <p:nvPr userDrawn="1"/>
        </p:nvSpPr>
        <p:spPr bwMode="auto">
          <a:xfrm>
            <a:off x="4655596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Freeform 7"/>
          <p:cNvSpPr>
            <a:spLocks noEditPoints="1"/>
          </p:cNvSpPr>
          <p:nvPr userDrawn="1"/>
        </p:nvSpPr>
        <p:spPr bwMode="auto">
          <a:xfrm>
            <a:off x="4950871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Freeform 8"/>
          <p:cNvSpPr>
            <a:spLocks noEditPoints="1"/>
          </p:cNvSpPr>
          <p:nvPr userDrawn="1"/>
        </p:nvSpPr>
        <p:spPr bwMode="auto">
          <a:xfrm>
            <a:off x="405393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Freeform 9"/>
          <p:cNvSpPr>
            <a:spLocks noEditPoints="1"/>
          </p:cNvSpPr>
          <p:nvPr userDrawn="1"/>
        </p:nvSpPr>
        <p:spPr bwMode="auto">
          <a:xfrm>
            <a:off x="555253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10"/>
          <p:cNvSpPr>
            <a:spLocks noEditPoints="1"/>
          </p:cNvSpPr>
          <p:nvPr userDrawn="1"/>
        </p:nvSpPr>
        <p:spPr bwMode="auto">
          <a:xfrm>
            <a:off x="5252496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11"/>
          <p:cNvSpPr>
            <a:spLocks noEditPoints="1"/>
          </p:cNvSpPr>
          <p:nvPr userDrawn="1"/>
        </p:nvSpPr>
        <p:spPr bwMode="auto">
          <a:xfrm>
            <a:off x="4353971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cxnSp>
        <p:nvCxnSpPr>
          <p:cNvPr id="48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1484827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6434720" y="1753456"/>
            <a:ext cx="4556125" cy="3886200"/>
          </a:xfrm>
          <a:custGeom>
            <a:avLst/>
            <a:gdLst>
              <a:gd name="connsiteX0" fmla="*/ 3764756 w 4556125"/>
              <a:gd name="connsiteY0" fmla="*/ 0 h 3886200"/>
              <a:gd name="connsiteX1" fmla="*/ 3778647 w 4556125"/>
              <a:gd name="connsiteY1" fmla="*/ 0 h 3886200"/>
              <a:gd name="connsiteX2" fmla="*/ 3792538 w 4556125"/>
              <a:gd name="connsiteY2" fmla="*/ 397 h 3886200"/>
              <a:gd name="connsiteX3" fmla="*/ 3806031 w 4556125"/>
              <a:gd name="connsiteY3" fmla="*/ 1191 h 3886200"/>
              <a:gd name="connsiteX4" fmla="*/ 3819922 w 4556125"/>
              <a:gd name="connsiteY4" fmla="*/ 2381 h 3886200"/>
              <a:gd name="connsiteX5" fmla="*/ 3833019 w 4556125"/>
              <a:gd name="connsiteY5" fmla="*/ 3969 h 3886200"/>
              <a:gd name="connsiteX6" fmla="*/ 3846512 w 4556125"/>
              <a:gd name="connsiteY6" fmla="*/ 5953 h 3886200"/>
              <a:gd name="connsiteX7" fmla="*/ 3859610 w 4556125"/>
              <a:gd name="connsiteY7" fmla="*/ 8731 h 3886200"/>
              <a:gd name="connsiteX8" fmla="*/ 3871912 w 4556125"/>
              <a:gd name="connsiteY8" fmla="*/ 11510 h 3886200"/>
              <a:gd name="connsiteX9" fmla="*/ 3885010 w 4556125"/>
              <a:gd name="connsiteY9" fmla="*/ 14685 h 3886200"/>
              <a:gd name="connsiteX10" fmla="*/ 3897710 w 4556125"/>
              <a:gd name="connsiteY10" fmla="*/ 18256 h 3886200"/>
              <a:gd name="connsiteX11" fmla="*/ 3910410 w 4556125"/>
              <a:gd name="connsiteY11" fmla="*/ 22622 h 3886200"/>
              <a:gd name="connsiteX12" fmla="*/ 3923110 w 4556125"/>
              <a:gd name="connsiteY12" fmla="*/ 26591 h 3886200"/>
              <a:gd name="connsiteX13" fmla="*/ 3935016 w 4556125"/>
              <a:gd name="connsiteY13" fmla="*/ 31750 h 3886200"/>
              <a:gd name="connsiteX14" fmla="*/ 3947716 w 4556125"/>
              <a:gd name="connsiteY14" fmla="*/ 36910 h 3886200"/>
              <a:gd name="connsiteX15" fmla="*/ 3959622 w 4556125"/>
              <a:gd name="connsiteY15" fmla="*/ 42863 h 3886200"/>
              <a:gd name="connsiteX16" fmla="*/ 3971131 w 4556125"/>
              <a:gd name="connsiteY16" fmla="*/ 48419 h 3886200"/>
              <a:gd name="connsiteX17" fmla="*/ 3983434 w 4556125"/>
              <a:gd name="connsiteY17" fmla="*/ 54769 h 3886200"/>
              <a:gd name="connsiteX18" fmla="*/ 3994944 w 4556125"/>
              <a:gd name="connsiteY18" fmla="*/ 61516 h 3886200"/>
              <a:gd name="connsiteX19" fmla="*/ 4006453 w 4556125"/>
              <a:gd name="connsiteY19" fmla="*/ 68660 h 3886200"/>
              <a:gd name="connsiteX20" fmla="*/ 4017962 w 4556125"/>
              <a:gd name="connsiteY20" fmla="*/ 76200 h 3886200"/>
              <a:gd name="connsiteX21" fmla="*/ 4029075 w 4556125"/>
              <a:gd name="connsiteY21" fmla="*/ 83741 h 3886200"/>
              <a:gd name="connsiteX22" fmla="*/ 4040188 w 4556125"/>
              <a:gd name="connsiteY22" fmla="*/ 91678 h 3886200"/>
              <a:gd name="connsiteX23" fmla="*/ 4051300 w 4556125"/>
              <a:gd name="connsiteY23" fmla="*/ 100013 h 3886200"/>
              <a:gd name="connsiteX24" fmla="*/ 4062412 w 4556125"/>
              <a:gd name="connsiteY24" fmla="*/ 108744 h 3886200"/>
              <a:gd name="connsiteX25" fmla="*/ 4073128 w 4556125"/>
              <a:gd name="connsiteY25" fmla="*/ 117872 h 3886200"/>
              <a:gd name="connsiteX26" fmla="*/ 4083844 w 4556125"/>
              <a:gd name="connsiteY26" fmla="*/ 127000 h 3886200"/>
              <a:gd name="connsiteX27" fmla="*/ 4094560 w 4556125"/>
              <a:gd name="connsiteY27" fmla="*/ 136525 h 3886200"/>
              <a:gd name="connsiteX28" fmla="*/ 4104481 w 4556125"/>
              <a:gd name="connsiteY28" fmla="*/ 146447 h 3886200"/>
              <a:gd name="connsiteX29" fmla="*/ 4125119 w 4556125"/>
              <a:gd name="connsiteY29" fmla="*/ 167084 h 3886200"/>
              <a:gd name="connsiteX30" fmla="*/ 4145360 w 4556125"/>
              <a:gd name="connsiteY30" fmla="*/ 188913 h 3886200"/>
              <a:gd name="connsiteX31" fmla="*/ 4164410 w 4556125"/>
              <a:gd name="connsiteY31" fmla="*/ 211931 h 3886200"/>
              <a:gd name="connsiteX32" fmla="*/ 4183856 w 4556125"/>
              <a:gd name="connsiteY32" fmla="*/ 235744 h 3886200"/>
              <a:gd name="connsiteX33" fmla="*/ 4202112 w 4556125"/>
              <a:gd name="connsiteY33" fmla="*/ 260350 h 3886200"/>
              <a:gd name="connsiteX34" fmla="*/ 4219972 w 4556125"/>
              <a:gd name="connsiteY34" fmla="*/ 286544 h 3886200"/>
              <a:gd name="connsiteX35" fmla="*/ 4237434 w 4556125"/>
              <a:gd name="connsiteY35" fmla="*/ 313135 h 3886200"/>
              <a:gd name="connsiteX36" fmla="*/ 4254500 w 4556125"/>
              <a:gd name="connsiteY36" fmla="*/ 340519 h 3886200"/>
              <a:gd name="connsiteX37" fmla="*/ 4271169 w 4556125"/>
              <a:gd name="connsiteY37" fmla="*/ 369094 h 3886200"/>
              <a:gd name="connsiteX38" fmla="*/ 4286647 w 4556125"/>
              <a:gd name="connsiteY38" fmla="*/ 398463 h 3886200"/>
              <a:gd name="connsiteX39" fmla="*/ 4302522 w 4556125"/>
              <a:gd name="connsiteY39" fmla="*/ 427831 h 3886200"/>
              <a:gd name="connsiteX40" fmla="*/ 4317603 w 4556125"/>
              <a:gd name="connsiteY40" fmla="*/ 458391 h 3886200"/>
              <a:gd name="connsiteX41" fmla="*/ 4332288 w 4556125"/>
              <a:gd name="connsiteY41" fmla="*/ 489347 h 3886200"/>
              <a:gd name="connsiteX42" fmla="*/ 4346178 w 4556125"/>
              <a:gd name="connsiteY42" fmla="*/ 521097 h 3886200"/>
              <a:gd name="connsiteX43" fmla="*/ 4359672 w 4556125"/>
              <a:gd name="connsiteY43" fmla="*/ 553244 h 3886200"/>
              <a:gd name="connsiteX44" fmla="*/ 4372769 w 4556125"/>
              <a:gd name="connsiteY44" fmla="*/ 586185 h 3886200"/>
              <a:gd name="connsiteX45" fmla="*/ 4385469 w 4556125"/>
              <a:gd name="connsiteY45" fmla="*/ 619522 h 3886200"/>
              <a:gd name="connsiteX46" fmla="*/ 4398169 w 4556125"/>
              <a:gd name="connsiteY46" fmla="*/ 652463 h 3886200"/>
              <a:gd name="connsiteX47" fmla="*/ 4409678 w 4556125"/>
              <a:gd name="connsiteY47" fmla="*/ 686991 h 3886200"/>
              <a:gd name="connsiteX48" fmla="*/ 4420790 w 4556125"/>
              <a:gd name="connsiteY48" fmla="*/ 721122 h 3886200"/>
              <a:gd name="connsiteX49" fmla="*/ 4431903 w 4556125"/>
              <a:gd name="connsiteY49" fmla="*/ 755253 h 3886200"/>
              <a:gd name="connsiteX50" fmla="*/ 4441825 w 4556125"/>
              <a:gd name="connsiteY50" fmla="*/ 790178 h 3886200"/>
              <a:gd name="connsiteX51" fmla="*/ 4451747 w 4556125"/>
              <a:gd name="connsiteY51" fmla="*/ 824706 h 3886200"/>
              <a:gd name="connsiteX52" fmla="*/ 4461669 w 4556125"/>
              <a:gd name="connsiteY52" fmla="*/ 859631 h 3886200"/>
              <a:gd name="connsiteX53" fmla="*/ 4470003 w 4556125"/>
              <a:gd name="connsiteY53" fmla="*/ 894953 h 3886200"/>
              <a:gd name="connsiteX54" fmla="*/ 4478734 w 4556125"/>
              <a:gd name="connsiteY54" fmla="*/ 929878 h 3886200"/>
              <a:gd name="connsiteX55" fmla="*/ 4486672 w 4556125"/>
              <a:gd name="connsiteY55" fmla="*/ 964803 h 3886200"/>
              <a:gd name="connsiteX56" fmla="*/ 4494212 w 4556125"/>
              <a:gd name="connsiteY56" fmla="*/ 1000125 h 3886200"/>
              <a:gd name="connsiteX57" fmla="*/ 4501753 w 4556125"/>
              <a:gd name="connsiteY57" fmla="*/ 1034653 h 3886200"/>
              <a:gd name="connsiteX58" fmla="*/ 4508500 w 4556125"/>
              <a:gd name="connsiteY58" fmla="*/ 1069578 h 3886200"/>
              <a:gd name="connsiteX59" fmla="*/ 4514453 w 4556125"/>
              <a:gd name="connsiteY59" fmla="*/ 1104106 h 3886200"/>
              <a:gd name="connsiteX60" fmla="*/ 4520406 w 4556125"/>
              <a:gd name="connsiteY60" fmla="*/ 1138635 h 3886200"/>
              <a:gd name="connsiteX61" fmla="*/ 4525566 w 4556125"/>
              <a:gd name="connsiteY61" fmla="*/ 1172369 h 3886200"/>
              <a:gd name="connsiteX62" fmla="*/ 4530328 w 4556125"/>
              <a:gd name="connsiteY62" fmla="*/ 1206103 h 3886200"/>
              <a:gd name="connsiteX63" fmla="*/ 4535090 w 4556125"/>
              <a:gd name="connsiteY63" fmla="*/ 1239044 h 3886200"/>
              <a:gd name="connsiteX64" fmla="*/ 4539060 w 4556125"/>
              <a:gd name="connsiteY64" fmla="*/ 1271985 h 3886200"/>
              <a:gd name="connsiteX65" fmla="*/ 4542631 w 4556125"/>
              <a:gd name="connsiteY65" fmla="*/ 1304528 h 3886200"/>
              <a:gd name="connsiteX66" fmla="*/ 4546203 w 4556125"/>
              <a:gd name="connsiteY66" fmla="*/ 1336278 h 3886200"/>
              <a:gd name="connsiteX67" fmla="*/ 4548584 w 4556125"/>
              <a:gd name="connsiteY67" fmla="*/ 1367631 h 3886200"/>
              <a:gd name="connsiteX68" fmla="*/ 4550966 w 4556125"/>
              <a:gd name="connsiteY68" fmla="*/ 1398191 h 3886200"/>
              <a:gd name="connsiteX69" fmla="*/ 4552950 w 4556125"/>
              <a:gd name="connsiteY69" fmla="*/ 1428353 h 3886200"/>
              <a:gd name="connsiteX70" fmla="*/ 4554538 w 4556125"/>
              <a:gd name="connsiteY70" fmla="*/ 1458119 h 3886200"/>
              <a:gd name="connsiteX71" fmla="*/ 4555728 w 4556125"/>
              <a:gd name="connsiteY71" fmla="*/ 1486297 h 3886200"/>
              <a:gd name="connsiteX72" fmla="*/ 4556125 w 4556125"/>
              <a:gd name="connsiteY72" fmla="*/ 1514475 h 3886200"/>
              <a:gd name="connsiteX73" fmla="*/ 4556125 w 4556125"/>
              <a:gd name="connsiteY73" fmla="*/ 1541463 h 3886200"/>
              <a:gd name="connsiteX74" fmla="*/ 4556125 w 4556125"/>
              <a:gd name="connsiteY74" fmla="*/ 1572022 h 3886200"/>
              <a:gd name="connsiteX75" fmla="*/ 4555728 w 4556125"/>
              <a:gd name="connsiteY75" fmla="*/ 1602185 h 3886200"/>
              <a:gd name="connsiteX76" fmla="*/ 4554538 w 4556125"/>
              <a:gd name="connsiteY76" fmla="*/ 1631950 h 3886200"/>
              <a:gd name="connsiteX77" fmla="*/ 4552950 w 4556125"/>
              <a:gd name="connsiteY77" fmla="*/ 1662113 h 3886200"/>
              <a:gd name="connsiteX78" fmla="*/ 4551760 w 4556125"/>
              <a:gd name="connsiteY78" fmla="*/ 1692275 h 3886200"/>
              <a:gd name="connsiteX79" fmla="*/ 4549775 w 4556125"/>
              <a:gd name="connsiteY79" fmla="*/ 1722041 h 3886200"/>
              <a:gd name="connsiteX80" fmla="*/ 4546997 w 4556125"/>
              <a:gd name="connsiteY80" fmla="*/ 1751806 h 3886200"/>
              <a:gd name="connsiteX81" fmla="*/ 4544219 w 4556125"/>
              <a:gd name="connsiteY81" fmla="*/ 1781572 h 3886200"/>
              <a:gd name="connsiteX82" fmla="*/ 4541044 w 4556125"/>
              <a:gd name="connsiteY82" fmla="*/ 1810544 h 3886200"/>
              <a:gd name="connsiteX83" fmla="*/ 4537472 w 4556125"/>
              <a:gd name="connsiteY83" fmla="*/ 1840310 h 3886200"/>
              <a:gd name="connsiteX84" fmla="*/ 4533503 w 4556125"/>
              <a:gd name="connsiteY84" fmla="*/ 1869678 h 3886200"/>
              <a:gd name="connsiteX85" fmla="*/ 4529534 w 4556125"/>
              <a:gd name="connsiteY85" fmla="*/ 1898650 h 3886200"/>
              <a:gd name="connsiteX86" fmla="*/ 4524375 w 4556125"/>
              <a:gd name="connsiteY86" fmla="*/ 1927622 h 3886200"/>
              <a:gd name="connsiteX87" fmla="*/ 4520010 w 4556125"/>
              <a:gd name="connsiteY87" fmla="*/ 1956594 h 3886200"/>
              <a:gd name="connsiteX88" fmla="*/ 4514453 w 4556125"/>
              <a:gd name="connsiteY88" fmla="*/ 1985566 h 3886200"/>
              <a:gd name="connsiteX89" fmla="*/ 4508897 w 4556125"/>
              <a:gd name="connsiteY89" fmla="*/ 2014141 h 3886200"/>
              <a:gd name="connsiteX90" fmla="*/ 4502944 w 4556125"/>
              <a:gd name="connsiteY90" fmla="*/ 2042716 h 3886200"/>
              <a:gd name="connsiteX91" fmla="*/ 4496197 w 4556125"/>
              <a:gd name="connsiteY91" fmla="*/ 2070894 h 3886200"/>
              <a:gd name="connsiteX92" fmla="*/ 4489847 w 4556125"/>
              <a:gd name="connsiteY92" fmla="*/ 2099072 h 3886200"/>
              <a:gd name="connsiteX93" fmla="*/ 4482703 w 4556125"/>
              <a:gd name="connsiteY93" fmla="*/ 2127250 h 3886200"/>
              <a:gd name="connsiteX94" fmla="*/ 4475162 w 4556125"/>
              <a:gd name="connsiteY94" fmla="*/ 2155428 h 3886200"/>
              <a:gd name="connsiteX95" fmla="*/ 4467622 w 4556125"/>
              <a:gd name="connsiteY95" fmla="*/ 2183210 h 3886200"/>
              <a:gd name="connsiteX96" fmla="*/ 4459684 w 4556125"/>
              <a:gd name="connsiteY96" fmla="*/ 2210991 h 3886200"/>
              <a:gd name="connsiteX97" fmla="*/ 4450953 w 4556125"/>
              <a:gd name="connsiteY97" fmla="*/ 2238772 h 3886200"/>
              <a:gd name="connsiteX98" fmla="*/ 4442222 w 4556125"/>
              <a:gd name="connsiteY98" fmla="*/ 2266553 h 3886200"/>
              <a:gd name="connsiteX99" fmla="*/ 4433490 w 4556125"/>
              <a:gd name="connsiteY99" fmla="*/ 2293541 h 3886200"/>
              <a:gd name="connsiteX100" fmla="*/ 4423569 w 4556125"/>
              <a:gd name="connsiteY100" fmla="*/ 2320925 h 3886200"/>
              <a:gd name="connsiteX101" fmla="*/ 4414044 w 4556125"/>
              <a:gd name="connsiteY101" fmla="*/ 2347913 h 3886200"/>
              <a:gd name="connsiteX102" fmla="*/ 4404122 w 4556125"/>
              <a:gd name="connsiteY102" fmla="*/ 2374503 h 3886200"/>
              <a:gd name="connsiteX103" fmla="*/ 4393406 w 4556125"/>
              <a:gd name="connsiteY103" fmla="*/ 2401491 h 3886200"/>
              <a:gd name="connsiteX104" fmla="*/ 4383088 w 4556125"/>
              <a:gd name="connsiteY104" fmla="*/ 2428081 h 3886200"/>
              <a:gd name="connsiteX105" fmla="*/ 4371975 w 4556125"/>
              <a:gd name="connsiteY105" fmla="*/ 2454275 h 3886200"/>
              <a:gd name="connsiteX106" fmla="*/ 4360862 w 4556125"/>
              <a:gd name="connsiteY106" fmla="*/ 2480469 h 3886200"/>
              <a:gd name="connsiteX107" fmla="*/ 4349353 w 4556125"/>
              <a:gd name="connsiteY107" fmla="*/ 2506663 h 3886200"/>
              <a:gd name="connsiteX108" fmla="*/ 4337050 w 4556125"/>
              <a:gd name="connsiteY108" fmla="*/ 2532063 h 3886200"/>
              <a:gd name="connsiteX109" fmla="*/ 4325144 w 4556125"/>
              <a:gd name="connsiteY109" fmla="*/ 2557860 h 3886200"/>
              <a:gd name="connsiteX110" fmla="*/ 4312444 w 4556125"/>
              <a:gd name="connsiteY110" fmla="*/ 2583656 h 3886200"/>
              <a:gd name="connsiteX111" fmla="*/ 4299744 w 4556125"/>
              <a:gd name="connsiteY111" fmla="*/ 2608660 h 3886200"/>
              <a:gd name="connsiteX112" fmla="*/ 4286647 w 4556125"/>
              <a:gd name="connsiteY112" fmla="*/ 2634060 h 3886200"/>
              <a:gd name="connsiteX113" fmla="*/ 4273153 w 4556125"/>
              <a:gd name="connsiteY113" fmla="*/ 2659063 h 3886200"/>
              <a:gd name="connsiteX114" fmla="*/ 4259660 w 4556125"/>
              <a:gd name="connsiteY114" fmla="*/ 2683669 h 3886200"/>
              <a:gd name="connsiteX115" fmla="*/ 4245769 w 4556125"/>
              <a:gd name="connsiteY115" fmla="*/ 2708275 h 3886200"/>
              <a:gd name="connsiteX116" fmla="*/ 4231481 w 4556125"/>
              <a:gd name="connsiteY116" fmla="*/ 2733278 h 3886200"/>
              <a:gd name="connsiteX117" fmla="*/ 4216797 w 4556125"/>
              <a:gd name="connsiteY117" fmla="*/ 2757488 h 3886200"/>
              <a:gd name="connsiteX118" fmla="*/ 4202112 w 4556125"/>
              <a:gd name="connsiteY118" fmla="*/ 2781300 h 3886200"/>
              <a:gd name="connsiteX119" fmla="*/ 4187031 w 4556125"/>
              <a:gd name="connsiteY119" fmla="*/ 2805113 h 3886200"/>
              <a:gd name="connsiteX120" fmla="*/ 4171553 w 4556125"/>
              <a:gd name="connsiteY120" fmla="*/ 2828925 h 3886200"/>
              <a:gd name="connsiteX121" fmla="*/ 4156075 w 4556125"/>
              <a:gd name="connsiteY121" fmla="*/ 2852341 h 3886200"/>
              <a:gd name="connsiteX122" fmla="*/ 4139803 w 4556125"/>
              <a:gd name="connsiteY122" fmla="*/ 2875756 h 3886200"/>
              <a:gd name="connsiteX123" fmla="*/ 4123928 w 4556125"/>
              <a:gd name="connsiteY123" fmla="*/ 2898775 h 3886200"/>
              <a:gd name="connsiteX124" fmla="*/ 4107260 w 4556125"/>
              <a:gd name="connsiteY124" fmla="*/ 2921794 h 3886200"/>
              <a:gd name="connsiteX125" fmla="*/ 4090590 w 4556125"/>
              <a:gd name="connsiteY125" fmla="*/ 2944416 h 3886200"/>
              <a:gd name="connsiteX126" fmla="*/ 4073525 w 4556125"/>
              <a:gd name="connsiteY126" fmla="*/ 2966641 h 3886200"/>
              <a:gd name="connsiteX127" fmla="*/ 4056460 w 4556125"/>
              <a:gd name="connsiteY127" fmla="*/ 2988866 h 3886200"/>
              <a:gd name="connsiteX128" fmla="*/ 4038600 w 4556125"/>
              <a:gd name="connsiteY128" fmla="*/ 3011091 h 3886200"/>
              <a:gd name="connsiteX129" fmla="*/ 4021138 w 4556125"/>
              <a:gd name="connsiteY129" fmla="*/ 3033316 h 3886200"/>
              <a:gd name="connsiteX130" fmla="*/ 4002881 w 4556125"/>
              <a:gd name="connsiteY130" fmla="*/ 3054350 h 3886200"/>
              <a:gd name="connsiteX131" fmla="*/ 3985022 w 4556125"/>
              <a:gd name="connsiteY131" fmla="*/ 3076178 h 3886200"/>
              <a:gd name="connsiteX132" fmla="*/ 3966369 w 4556125"/>
              <a:gd name="connsiteY132" fmla="*/ 3097213 h 3886200"/>
              <a:gd name="connsiteX133" fmla="*/ 3947716 w 4556125"/>
              <a:gd name="connsiteY133" fmla="*/ 3117850 h 3886200"/>
              <a:gd name="connsiteX134" fmla="*/ 3928666 w 4556125"/>
              <a:gd name="connsiteY134" fmla="*/ 3138885 h 3886200"/>
              <a:gd name="connsiteX135" fmla="*/ 3908822 w 4556125"/>
              <a:gd name="connsiteY135" fmla="*/ 3159125 h 3886200"/>
              <a:gd name="connsiteX136" fmla="*/ 3889772 w 4556125"/>
              <a:gd name="connsiteY136" fmla="*/ 3179366 h 3886200"/>
              <a:gd name="connsiteX137" fmla="*/ 3869531 w 4556125"/>
              <a:gd name="connsiteY137" fmla="*/ 3199210 h 3886200"/>
              <a:gd name="connsiteX138" fmla="*/ 3850084 w 4556125"/>
              <a:gd name="connsiteY138" fmla="*/ 3219053 h 3886200"/>
              <a:gd name="connsiteX139" fmla="*/ 3829447 w 4556125"/>
              <a:gd name="connsiteY139" fmla="*/ 3238500 h 3886200"/>
              <a:gd name="connsiteX140" fmla="*/ 3809206 w 4556125"/>
              <a:gd name="connsiteY140" fmla="*/ 3258344 h 3886200"/>
              <a:gd name="connsiteX141" fmla="*/ 3788569 w 4556125"/>
              <a:gd name="connsiteY141" fmla="*/ 3276997 h 3886200"/>
              <a:gd name="connsiteX142" fmla="*/ 3767534 w 4556125"/>
              <a:gd name="connsiteY142" fmla="*/ 3296047 h 3886200"/>
              <a:gd name="connsiteX143" fmla="*/ 3746103 w 4556125"/>
              <a:gd name="connsiteY143" fmla="*/ 3314700 h 3886200"/>
              <a:gd name="connsiteX144" fmla="*/ 3725069 w 4556125"/>
              <a:gd name="connsiteY144" fmla="*/ 3332956 h 3886200"/>
              <a:gd name="connsiteX145" fmla="*/ 3703638 w 4556125"/>
              <a:gd name="connsiteY145" fmla="*/ 3350816 h 3886200"/>
              <a:gd name="connsiteX146" fmla="*/ 3681412 w 4556125"/>
              <a:gd name="connsiteY146" fmla="*/ 3368675 h 3886200"/>
              <a:gd name="connsiteX147" fmla="*/ 3659584 w 4556125"/>
              <a:gd name="connsiteY147" fmla="*/ 3386138 h 3886200"/>
              <a:gd name="connsiteX148" fmla="*/ 3636962 w 4556125"/>
              <a:gd name="connsiteY148" fmla="*/ 3403203 h 3886200"/>
              <a:gd name="connsiteX149" fmla="*/ 3614738 w 4556125"/>
              <a:gd name="connsiteY149" fmla="*/ 3420269 h 3886200"/>
              <a:gd name="connsiteX150" fmla="*/ 3592116 w 4556125"/>
              <a:gd name="connsiteY150" fmla="*/ 3436938 h 3886200"/>
              <a:gd name="connsiteX151" fmla="*/ 3569097 w 4556125"/>
              <a:gd name="connsiteY151" fmla="*/ 3453606 h 3886200"/>
              <a:gd name="connsiteX152" fmla="*/ 3546078 w 4556125"/>
              <a:gd name="connsiteY152" fmla="*/ 3469878 h 3886200"/>
              <a:gd name="connsiteX153" fmla="*/ 3522662 w 4556125"/>
              <a:gd name="connsiteY153" fmla="*/ 3485753 h 3886200"/>
              <a:gd name="connsiteX154" fmla="*/ 3499644 w 4556125"/>
              <a:gd name="connsiteY154" fmla="*/ 3501628 h 3886200"/>
              <a:gd name="connsiteX155" fmla="*/ 3475831 w 4556125"/>
              <a:gd name="connsiteY155" fmla="*/ 3517106 h 3886200"/>
              <a:gd name="connsiteX156" fmla="*/ 3452019 w 4556125"/>
              <a:gd name="connsiteY156" fmla="*/ 3532188 h 3886200"/>
              <a:gd name="connsiteX157" fmla="*/ 3427810 w 4556125"/>
              <a:gd name="connsiteY157" fmla="*/ 3546872 h 3886200"/>
              <a:gd name="connsiteX158" fmla="*/ 3403600 w 4556125"/>
              <a:gd name="connsiteY158" fmla="*/ 3561556 h 3886200"/>
              <a:gd name="connsiteX159" fmla="*/ 3379390 w 4556125"/>
              <a:gd name="connsiteY159" fmla="*/ 3575447 h 3886200"/>
              <a:gd name="connsiteX160" fmla="*/ 3354784 w 4556125"/>
              <a:gd name="connsiteY160" fmla="*/ 3589735 h 3886200"/>
              <a:gd name="connsiteX161" fmla="*/ 3329384 w 4556125"/>
              <a:gd name="connsiteY161" fmla="*/ 3603228 h 3886200"/>
              <a:gd name="connsiteX162" fmla="*/ 3304778 w 4556125"/>
              <a:gd name="connsiteY162" fmla="*/ 3616722 h 3886200"/>
              <a:gd name="connsiteX163" fmla="*/ 3279775 w 4556125"/>
              <a:gd name="connsiteY163" fmla="*/ 3629819 h 3886200"/>
              <a:gd name="connsiteX164" fmla="*/ 3253978 w 4556125"/>
              <a:gd name="connsiteY164" fmla="*/ 3642519 h 3886200"/>
              <a:gd name="connsiteX165" fmla="*/ 3228975 w 4556125"/>
              <a:gd name="connsiteY165" fmla="*/ 3655219 h 3886200"/>
              <a:gd name="connsiteX166" fmla="*/ 3202781 w 4556125"/>
              <a:gd name="connsiteY166" fmla="*/ 3667125 h 3886200"/>
              <a:gd name="connsiteX167" fmla="*/ 3176984 w 4556125"/>
              <a:gd name="connsiteY167" fmla="*/ 3679428 h 3886200"/>
              <a:gd name="connsiteX168" fmla="*/ 3150790 w 4556125"/>
              <a:gd name="connsiteY168" fmla="*/ 3690938 h 3886200"/>
              <a:gd name="connsiteX169" fmla="*/ 3124597 w 4556125"/>
              <a:gd name="connsiteY169" fmla="*/ 3702050 h 3886200"/>
              <a:gd name="connsiteX170" fmla="*/ 3098403 w 4556125"/>
              <a:gd name="connsiteY170" fmla="*/ 3713163 h 3886200"/>
              <a:gd name="connsiteX171" fmla="*/ 3071812 w 4556125"/>
              <a:gd name="connsiteY171" fmla="*/ 3723481 h 3886200"/>
              <a:gd name="connsiteX172" fmla="*/ 3045222 w 4556125"/>
              <a:gd name="connsiteY172" fmla="*/ 3734197 h 3886200"/>
              <a:gd name="connsiteX173" fmla="*/ 3018631 w 4556125"/>
              <a:gd name="connsiteY173" fmla="*/ 3744119 h 3886200"/>
              <a:gd name="connsiteX174" fmla="*/ 2991247 w 4556125"/>
              <a:gd name="connsiteY174" fmla="*/ 3753644 h 3886200"/>
              <a:gd name="connsiteX175" fmla="*/ 2964260 w 4556125"/>
              <a:gd name="connsiteY175" fmla="*/ 3763169 h 3886200"/>
              <a:gd name="connsiteX176" fmla="*/ 2936875 w 4556125"/>
              <a:gd name="connsiteY176" fmla="*/ 3771900 h 3886200"/>
              <a:gd name="connsiteX177" fmla="*/ 2909094 w 4556125"/>
              <a:gd name="connsiteY177" fmla="*/ 3781028 h 3886200"/>
              <a:gd name="connsiteX178" fmla="*/ 2882106 w 4556125"/>
              <a:gd name="connsiteY178" fmla="*/ 3789363 h 3886200"/>
              <a:gd name="connsiteX179" fmla="*/ 2853928 w 4556125"/>
              <a:gd name="connsiteY179" fmla="*/ 3797697 h 3886200"/>
              <a:gd name="connsiteX180" fmla="*/ 2826147 w 4556125"/>
              <a:gd name="connsiteY180" fmla="*/ 3805238 h 3886200"/>
              <a:gd name="connsiteX181" fmla="*/ 2797969 w 4556125"/>
              <a:gd name="connsiteY181" fmla="*/ 3812778 h 3886200"/>
              <a:gd name="connsiteX182" fmla="*/ 2770188 w 4556125"/>
              <a:gd name="connsiteY182" fmla="*/ 3819922 h 3886200"/>
              <a:gd name="connsiteX183" fmla="*/ 2741612 w 4556125"/>
              <a:gd name="connsiteY183" fmla="*/ 3826272 h 3886200"/>
              <a:gd name="connsiteX184" fmla="*/ 2713434 w 4556125"/>
              <a:gd name="connsiteY184" fmla="*/ 3833019 h 3886200"/>
              <a:gd name="connsiteX185" fmla="*/ 2684860 w 4556125"/>
              <a:gd name="connsiteY185" fmla="*/ 3838972 h 3886200"/>
              <a:gd name="connsiteX186" fmla="*/ 2655888 w 4556125"/>
              <a:gd name="connsiteY186" fmla="*/ 3844528 h 3886200"/>
              <a:gd name="connsiteX187" fmla="*/ 2627312 w 4556125"/>
              <a:gd name="connsiteY187" fmla="*/ 3849291 h 3886200"/>
              <a:gd name="connsiteX188" fmla="*/ 2598738 w 4556125"/>
              <a:gd name="connsiteY188" fmla="*/ 3854450 h 3886200"/>
              <a:gd name="connsiteX189" fmla="*/ 2569369 w 4556125"/>
              <a:gd name="connsiteY189" fmla="*/ 3859610 h 3886200"/>
              <a:gd name="connsiteX190" fmla="*/ 2540397 w 4556125"/>
              <a:gd name="connsiteY190" fmla="*/ 3863578 h 3886200"/>
              <a:gd name="connsiteX191" fmla="*/ 2511028 w 4556125"/>
              <a:gd name="connsiteY191" fmla="*/ 3867547 h 3886200"/>
              <a:gd name="connsiteX192" fmla="*/ 2481262 w 4556125"/>
              <a:gd name="connsiteY192" fmla="*/ 3871119 h 3886200"/>
              <a:gd name="connsiteX193" fmla="*/ 2452290 w 4556125"/>
              <a:gd name="connsiteY193" fmla="*/ 3874294 h 3886200"/>
              <a:gd name="connsiteX194" fmla="*/ 2422525 w 4556125"/>
              <a:gd name="connsiteY194" fmla="*/ 3877072 h 3886200"/>
              <a:gd name="connsiteX195" fmla="*/ 2392760 w 4556125"/>
              <a:gd name="connsiteY195" fmla="*/ 3879850 h 3886200"/>
              <a:gd name="connsiteX196" fmla="*/ 2362994 w 4556125"/>
              <a:gd name="connsiteY196" fmla="*/ 3881835 h 3886200"/>
              <a:gd name="connsiteX197" fmla="*/ 2332831 w 4556125"/>
              <a:gd name="connsiteY197" fmla="*/ 3883025 h 3886200"/>
              <a:gd name="connsiteX198" fmla="*/ 2303066 w 4556125"/>
              <a:gd name="connsiteY198" fmla="*/ 3884613 h 3886200"/>
              <a:gd name="connsiteX199" fmla="*/ 2272903 w 4556125"/>
              <a:gd name="connsiteY199" fmla="*/ 3885803 h 3886200"/>
              <a:gd name="connsiteX200" fmla="*/ 2242740 w 4556125"/>
              <a:gd name="connsiteY200" fmla="*/ 3886200 h 3886200"/>
              <a:gd name="connsiteX201" fmla="*/ 2212578 w 4556125"/>
              <a:gd name="connsiteY201" fmla="*/ 3886200 h 3886200"/>
              <a:gd name="connsiteX202" fmla="*/ 2169716 w 4556125"/>
              <a:gd name="connsiteY202" fmla="*/ 3885803 h 3886200"/>
              <a:gd name="connsiteX203" fmla="*/ 2127647 w 4556125"/>
              <a:gd name="connsiteY203" fmla="*/ 3884613 h 3886200"/>
              <a:gd name="connsiteX204" fmla="*/ 2085975 w 4556125"/>
              <a:gd name="connsiteY204" fmla="*/ 3883025 h 3886200"/>
              <a:gd name="connsiteX205" fmla="*/ 2043906 w 4556125"/>
              <a:gd name="connsiteY205" fmla="*/ 3880247 h 3886200"/>
              <a:gd name="connsiteX206" fmla="*/ 2002234 w 4556125"/>
              <a:gd name="connsiteY206" fmla="*/ 3877072 h 3886200"/>
              <a:gd name="connsiteX207" fmla="*/ 1960960 w 4556125"/>
              <a:gd name="connsiteY207" fmla="*/ 3873103 h 3886200"/>
              <a:gd name="connsiteX208" fmla="*/ 1919685 w 4556125"/>
              <a:gd name="connsiteY208" fmla="*/ 3867944 h 3886200"/>
              <a:gd name="connsiteX209" fmla="*/ 1878410 w 4556125"/>
              <a:gd name="connsiteY209" fmla="*/ 3862388 h 3886200"/>
              <a:gd name="connsiteX210" fmla="*/ 1837531 w 4556125"/>
              <a:gd name="connsiteY210" fmla="*/ 3856435 h 3886200"/>
              <a:gd name="connsiteX211" fmla="*/ 1797050 w 4556125"/>
              <a:gd name="connsiteY211" fmla="*/ 3849291 h 3886200"/>
              <a:gd name="connsiteX212" fmla="*/ 1756569 w 4556125"/>
              <a:gd name="connsiteY212" fmla="*/ 3841750 h 3886200"/>
              <a:gd name="connsiteX213" fmla="*/ 1716881 w 4556125"/>
              <a:gd name="connsiteY213" fmla="*/ 3833813 h 3886200"/>
              <a:gd name="connsiteX214" fmla="*/ 1677194 w 4556125"/>
              <a:gd name="connsiteY214" fmla="*/ 3824685 h 3886200"/>
              <a:gd name="connsiteX215" fmla="*/ 1637506 w 4556125"/>
              <a:gd name="connsiteY215" fmla="*/ 3815160 h 3886200"/>
              <a:gd name="connsiteX216" fmla="*/ 1598216 w 4556125"/>
              <a:gd name="connsiteY216" fmla="*/ 3804444 h 3886200"/>
              <a:gd name="connsiteX217" fmla="*/ 1558925 w 4556125"/>
              <a:gd name="connsiteY217" fmla="*/ 3794125 h 3886200"/>
              <a:gd name="connsiteX218" fmla="*/ 1520031 w 4556125"/>
              <a:gd name="connsiteY218" fmla="*/ 3782616 h 3886200"/>
              <a:gd name="connsiteX219" fmla="*/ 1481931 w 4556125"/>
              <a:gd name="connsiteY219" fmla="*/ 3769916 h 3886200"/>
              <a:gd name="connsiteX220" fmla="*/ 1443435 w 4556125"/>
              <a:gd name="connsiteY220" fmla="*/ 3757216 h 3886200"/>
              <a:gd name="connsiteX221" fmla="*/ 1405731 w 4556125"/>
              <a:gd name="connsiteY221" fmla="*/ 3743722 h 3886200"/>
              <a:gd name="connsiteX222" fmla="*/ 1368028 w 4556125"/>
              <a:gd name="connsiteY222" fmla="*/ 3729435 h 3886200"/>
              <a:gd name="connsiteX223" fmla="*/ 1330722 w 4556125"/>
              <a:gd name="connsiteY223" fmla="*/ 3714353 h 3886200"/>
              <a:gd name="connsiteX224" fmla="*/ 1294210 w 4556125"/>
              <a:gd name="connsiteY224" fmla="*/ 3699272 h 3886200"/>
              <a:gd name="connsiteX225" fmla="*/ 1257300 w 4556125"/>
              <a:gd name="connsiteY225" fmla="*/ 3683397 h 3886200"/>
              <a:gd name="connsiteX226" fmla="*/ 1221185 w 4556125"/>
              <a:gd name="connsiteY226" fmla="*/ 3666728 h 3886200"/>
              <a:gd name="connsiteX227" fmla="*/ 1184672 w 4556125"/>
              <a:gd name="connsiteY227" fmla="*/ 3649663 h 3886200"/>
              <a:gd name="connsiteX228" fmla="*/ 1148953 w 4556125"/>
              <a:gd name="connsiteY228" fmla="*/ 3631803 h 3886200"/>
              <a:gd name="connsiteX229" fmla="*/ 1114028 w 4556125"/>
              <a:gd name="connsiteY229" fmla="*/ 3613150 h 3886200"/>
              <a:gd name="connsiteX230" fmla="*/ 1079103 w 4556125"/>
              <a:gd name="connsiteY230" fmla="*/ 3594100 h 3886200"/>
              <a:gd name="connsiteX231" fmla="*/ 1044575 w 4556125"/>
              <a:gd name="connsiteY231" fmla="*/ 3575050 h 3886200"/>
              <a:gd name="connsiteX232" fmla="*/ 1010047 w 4556125"/>
              <a:gd name="connsiteY232" fmla="*/ 3554810 h 3886200"/>
              <a:gd name="connsiteX233" fmla="*/ 976313 w 4556125"/>
              <a:gd name="connsiteY233" fmla="*/ 3534172 h 3886200"/>
              <a:gd name="connsiteX234" fmla="*/ 943372 w 4556125"/>
              <a:gd name="connsiteY234" fmla="*/ 3513138 h 3886200"/>
              <a:gd name="connsiteX235" fmla="*/ 910035 w 4556125"/>
              <a:gd name="connsiteY235" fmla="*/ 3490913 h 3886200"/>
              <a:gd name="connsiteX236" fmla="*/ 877491 w 4556125"/>
              <a:gd name="connsiteY236" fmla="*/ 3468688 h 3886200"/>
              <a:gd name="connsiteX237" fmla="*/ 844947 w 4556125"/>
              <a:gd name="connsiteY237" fmla="*/ 3446066 h 3886200"/>
              <a:gd name="connsiteX238" fmla="*/ 813197 w 4556125"/>
              <a:gd name="connsiteY238" fmla="*/ 3422650 h 3886200"/>
              <a:gd name="connsiteX239" fmla="*/ 781844 w 4556125"/>
              <a:gd name="connsiteY239" fmla="*/ 3398838 h 3886200"/>
              <a:gd name="connsiteX240" fmla="*/ 750888 w 4556125"/>
              <a:gd name="connsiteY240" fmla="*/ 3374231 h 3886200"/>
              <a:gd name="connsiteX241" fmla="*/ 720328 w 4556125"/>
              <a:gd name="connsiteY241" fmla="*/ 3349625 h 3886200"/>
              <a:gd name="connsiteX242" fmla="*/ 690166 w 4556125"/>
              <a:gd name="connsiteY242" fmla="*/ 3324225 h 3886200"/>
              <a:gd name="connsiteX243" fmla="*/ 660400 w 4556125"/>
              <a:gd name="connsiteY243" fmla="*/ 3298031 h 3886200"/>
              <a:gd name="connsiteX244" fmla="*/ 630635 w 4556125"/>
              <a:gd name="connsiteY244" fmla="*/ 3271838 h 3886200"/>
              <a:gd name="connsiteX245" fmla="*/ 602060 w 4556125"/>
              <a:gd name="connsiteY245" fmla="*/ 3244850 h 3886200"/>
              <a:gd name="connsiteX246" fmla="*/ 573881 w 4556125"/>
              <a:gd name="connsiteY246" fmla="*/ 3217466 h 3886200"/>
              <a:gd name="connsiteX247" fmla="*/ 545703 w 4556125"/>
              <a:gd name="connsiteY247" fmla="*/ 3189685 h 3886200"/>
              <a:gd name="connsiteX248" fmla="*/ 518319 w 4556125"/>
              <a:gd name="connsiteY248" fmla="*/ 3161506 h 3886200"/>
              <a:gd name="connsiteX249" fmla="*/ 491331 w 4556125"/>
              <a:gd name="connsiteY249" fmla="*/ 3132931 h 3886200"/>
              <a:gd name="connsiteX250" fmla="*/ 464741 w 4556125"/>
              <a:gd name="connsiteY250" fmla="*/ 3103563 h 3886200"/>
              <a:gd name="connsiteX251" fmla="*/ 438944 w 4556125"/>
              <a:gd name="connsiteY251" fmla="*/ 3074194 h 3886200"/>
              <a:gd name="connsiteX252" fmla="*/ 413147 w 4556125"/>
              <a:gd name="connsiteY252" fmla="*/ 3043635 h 3886200"/>
              <a:gd name="connsiteX253" fmla="*/ 388144 w 4556125"/>
              <a:gd name="connsiteY253" fmla="*/ 3013472 h 3886200"/>
              <a:gd name="connsiteX254" fmla="*/ 363538 w 4556125"/>
              <a:gd name="connsiteY254" fmla="*/ 2982516 h 3886200"/>
              <a:gd name="connsiteX255" fmla="*/ 339725 w 4556125"/>
              <a:gd name="connsiteY255" fmla="*/ 2951163 h 3886200"/>
              <a:gd name="connsiteX256" fmla="*/ 315913 w 4556125"/>
              <a:gd name="connsiteY256" fmla="*/ 2919413 h 3886200"/>
              <a:gd name="connsiteX257" fmla="*/ 292894 w 4556125"/>
              <a:gd name="connsiteY257" fmla="*/ 2887266 h 3886200"/>
              <a:gd name="connsiteX258" fmla="*/ 270669 w 4556125"/>
              <a:gd name="connsiteY258" fmla="*/ 2854325 h 3886200"/>
              <a:gd name="connsiteX259" fmla="*/ 248841 w 4556125"/>
              <a:gd name="connsiteY259" fmla="*/ 2821781 h 3886200"/>
              <a:gd name="connsiteX260" fmla="*/ 227410 w 4556125"/>
              <a:gd name="connsiteY260" fmla="*/ 2788444 h 3886200"/>
              <a:gd name="connsiteX261" fmla="*/ 206375 w 4556125"/>
              <a:gd name="connsiteY261" fmla="*/ 2754710 h 3886200"/>
              <a:gd name="connsiteX262" fmla="*/ 186135 w 4556125"/>
              <a:gd name="connsiteY262" fmla="*/ 2720578 h 3886200"/>
              <a:gd name="connsiteX263" fmla="*/ 166688 w 4556125"/>
              <a:gd name="connsiteY263" fmla="*/ 2685653 h 3886200"/>
              <a:gd name="connsiteX264" fmla="*/ 147638 w 4556125"/>
              <a:gd name="connsiteY264" fmla="*/ 2651125 h 3886200"/>
              <a:gd name="connsiteX265" fmla="*/ 128985 w 4556125"/>
              <a:gd name="connsiteY265" fmla="*/ 2615803 h 3886200"/>
              <a:gd name="connsiteX266" fmla="*/ 114697 w 4556125"/>
              <a:gd name="connsiteY266" fmla="*/ 2589213 h 3886200"/>
              <a:gd name="connsiteX267" fmla="*/ 101600 w 4556125"/>
              <a:gd name="connsiteY267" fmla="*/ 2561828 h 3886200"/>
              <a:gd name="connsiteX268" fmla="*/ 89694 w 4556125"/>
              <a:gd name="connsiteY268" fmla="*/ 2534841 h 3886200"/>
              <a:gd name="connsiteX269" fmla="*/ 78185 w 4556125"/>
              <a:gd name="connsiteY269" fmla="*/ 2507060 h 3886200"/>
              <a:gd name="connsiteX270" fmla="*/ 67072 w 4556125"/>
              <a:gd name="connsiteY270" fmla="*/ 2479278 h 3886200"/>
              <a:gd name="connsiteX271" fmla="*/ 57547 w 4556125"/>
              <a:gd name="connsiteY271" fmla="*/ 2451100 h 3886200"/>
              <a:gd name="connsiteX272" fmla="*/ 47625 w 4556125"/>
              <a:gd name="connsiteY272" fmla="*/ 2422922 h 3886200"/>
              <a:gd name="connsiteX273" fmla="*/ 39688 w 4556125"/>
              <a:gd name="connsiteY273" fmla="*/ 2394347 h 3886200"/>
              <a:gd name="connsiteX274" fmla="*/ 32147 w 4556125"/>
              <a:gd name="connsiteY274" fmla="*/ 2365375 h 3886200"/>
              <a:gd name="connsiteX275" fmla="*/ 25797 w 4556125"/>
              <a:gd name="connsiteY275" fmla="*/ 2336800 h 3886200"/>
              <a:gd name="connsiteX276" fmla="*/ 19447 w 4556125"/>
              <a:gd name="connsiteY276" fmla="*/ 2308225 h 3886200"/>
              <a:gd name="connsiteX277" fmla="*/ 14685 w 4556125"/>
              <a:gd name="connsiteY277" fmla="*/ 2278856 h 3886200"/>
              <a:gd name="connsiteX278" fmla="*/ 9922 w 4556125"/>
              <a:gd name="connsiteY278" fmla="*/ 2250281 h 3886200"/>
              <a:gd name="connsiteX279" fmla="*/ 6350 w 4556125"/>
              <a:gd name="connsiteY279" fmla="*/ 2220913 h 3886200"/>
              <a:gd name="connsiteX280" fmla="*/ 3572 w 4556125"/>
              <a:gd name="connsiteY280" fmla="*/ 2191941 h 3886200"/>
              <a:gd name="connsiteX281" fmla="*/ 1588 w 4556125"/>
              <a:gd name="connsiteY281" fmla="*/ 2162175 h 3886200"/>
              <a:gd name="connsiteX282" fmla="*/ 397 w 4556125"/>
              <a:gd name="connsiteY282" fmla="*/ 2132806 h 3886200"/>
              <a:gd name="connsiteX283" fmla="*/ 0 w 4556125"/>
              <a:gd name="connsiteY283" fmla="*/ 2103835 h 3886200"/>
              <a:gd name="connsiteX284" fmla="*/ 0 w 4556125"/>
              <a:gd name="connsiteY284" fmla="*/ 2074466 h 3886200"/>
              <a:gd name="connsiteX285" fmla="*/ 1588 w 4556125"/>
              <a:gd name="connsiteY285" fmla="*/ 2044700 h 3886200"/>
              <a:gd name="connsiteX286" fmla="*/ 3175 w 4556125"/>
              <a:gd name="connsiteY286" fmla="*/ 2015728 h 3886200"/>
              <a:gd name="connsiteX287" fmla="*/ 5556 w 4556125"/>
              <a:gd name="connsiteY287" fmla="*/ 1986360 h 3886200"/>
              <a:gd name="connsiteX288" fmla="*/ 9128 w 4556125"/>
              <a:gd name="connsiteY288" fmla="*/ 1957388 h 3886200"/>
              <a:gd name="connsiteX289" fmla="*/ 13097 w 4556125"/>
              <a:gd name="connsiteY289" fmla="*/ 1928019 h 3886200"/>
              <a:gd name="connsiteX290" fmla="*/ 18256 w 4556125"/>
              <a:gd name="connsiteY290" fmla="*/ 1898650 h 3886200"/>
              <a:gd name="connsiteX291" fmla="*/ 23813 w 4556125"/>
              <a:gd name="connsiteY291" fmla="*/ 1870075 h 3886200"/>
              <a:gd name="connsiteX292" fmla="*/ 29766 w 4556125"/>
              <a:gd name="connsiteY292" fmla="*/ 1841500 h 3886200"/>
              <a:gd name="connsiteX293" fmla="*/ 36910 w 4556125"/>
              <a:gd name="connsiteY293" fmla="*/ 1812528 h 3886200"/>
              <a:gd name="connsiteX294" fmla="*/ 44847 w 4556125"/>
              <a:gd name="connsiteY294" fmla="*/ 1783953 h 3886200"/>
              <a:gd name="connsiteX295" fmla="*/ 53181 w 4556125"/>
              <a:gd name="connsiteY295" fmla="*/ 1755775 h 3886200"/>
              <a:gd name="connsiteX296" fmla="*/ 62310 w 4556125"/>
              <a:gd name="connsiteY296" fmla="*/ 1727597 h 3886200"/>
              <a:gd name="connsiteX297" fmla="*/ 72628 w 4556125"/>
              <a:gd name="connsiteY297" fmla="*/ 1699419 h 3886200"/>
              <a:gd name="connsiteX298" fmla="*/ 83741 w 4556125"/>
              <a:gd name="connsiteY298" fmla="*/ 1671638 h 3886200"/>
              <a:gd name="connsiteX299" fmla="*/ 94456 w 4556125"/>
              <a:gd name="connsiteY299" fmla="*/ 1644650 h 3886200"/>
              <a:gd name="connsiteX300" fmla="*/ 106760 w 4556125"/>
              <a:gd name="connsiteY300" fmla="*/ 1617266 h 3886200"/>
              <a:gd name="connsiteX301" fmla="*/ 119856 w 4556125"/>
              <a:gd name="connsiteY301" fmla="*/ 1590278 h 3886200"/>
              <a:gd name="connsiteX302" fmla="*/ 133350 w 4556125"/>
              <a:gd name="connsiteY302" fmla="*/ 1563291 h 3886200"/>
              <a:gd name="connsiteX303" fmla="*/ 148035 w 4556125"/>
              <a:gd name="connsiteY303" fmla="*/ 1537097 h 3886200"/>
              <a:gd name="connsiteX304" fmla="*/ 162719 w 4556125"/>
              <a:gd name="connsiteY304" fmla="*/ 1510903 h 3886200"/>
              <a:gd name="connsiteX305" fmla="*/ 178594 w 4556125"/>
              <a:gd name="connsiteY305" fmla="*/ 1485503 h 3886200"/>
              <a:gd name="connsiteX306" fmla="*/ 194866 w 4556125"/>
              <a:gd name="connsiteY306" fmla="*/ 1460103 h 3886200"/>
              <a:gd name="connsiteX307" fmla="*/ 211931 w 4556125"/>
              <a:gd name="connsiteY307" fmla="*/ 1435100 h 3886200"/>
              <a:gd name="connsiteX308" fmla="*/ 230188 w 4556125"/>
              <a:gd name="connsiteY308" fmla="*/ 1410494 h 3886200"/>
              <a:gd name="connsiteX309" fmla="*/ 248047 w 4556125"/>
              <a:gd name="connsiteY309" fmla="*/ 1386285 h 3886200"/>
              <a:gd name="connsiteX310" fmla="*/ 267891 w 4556125"/>
              <a:gd name="connsiteY310" fmla="*/ 1362472 h 3886200"/>
              <a:gd name="connsiteX311" fmla="*/ 287338 w 4556125"/>
              <a:gd name="connsiteY311" fmla="*/ 1339056 h 3886200"/>
              <a:gd name="connsiteX312" fmla="*/ 307975 w 4556125"/>
              <a:gd name="connsiteY312" fmla="*/ 1316038 h 3886200"/>
              <a:gd name="connsiteX313" fmla="*/ 329010 w 4556125"/>
              <a:gd name="connsiteY313" fmla="*/ 1293416 h 3886200"/>
              <a:gd name="connsiteX314" fmla="*/ 351235 w 4556125"/>
              <a:gd name="connsiteY314" fmla="*/ 1271588 h 3886200"/>
              <a:gd name="connsiteX315" fmla="*/ 373856 w 4556125"/>
              <a:gd name="connsiteY315" fmla="*/ 1249760 h 3886200"/>
              <a:gd name="connsiteX316" fmla="*/ 397272 w 4556125"/>
              <a:gd name="connsiteY316" fmla="*/ 1229122 h 3886200"/>
              <a:gd name="connsiteX317" fmla="*/ 421481 w 4556125"/>
              <a:gd name="connsiteY317" fmla="*/ 1208485 h 3886200"/>
              <a:gd name="connsiteX318" fmla="*/ 445294 w 4556125"/>
              <a:gd name="connsiteY318" fmla="*/ 1188641 h 3886200"/>
              <a:gd name="connsiteX319" fmla="*/ 471091 w 4556125"/>
              <a:gd name="connsiteY319" fmla="*/ 1169194 h 3886200"/>
              <a:gd name="connsiteX320" fmla="*/ 496888 w 4556125"/>
              <a:gd name="connsiteY320" fmla="*/ 1150541 h 3886200"/>
              <a:gd name="connsiteX321" fmla="*/ 523478 w 4556125"/>
              <a:gd name="connsiteY321" fmla="*/ 1132285 h 3886200"/>
              <a:gd name="connsiteX322" fmla="*/ 550466 w 4556125"/>
              <a:gd name="connsiteY322" fmla="*/ 1114822 h 3886200"/>
              <a:gd name="connsiteX323" fmla="*/ 578644 w 4556125"/>
              <a:gd name="connsiteY323" fmla="*/ 1097756 h 3886200"/>
              <a:gd name="connsiteX324" fmla="*/ 606822 w 4556125"/>
              <a:gd name="connsiteY324" fmla="*/ 1081088 h 3886200"/>
              <a:gd name="connsiteX325" fmla="*/ 636191 w 4556125"/>
              <a:gd name="connsiteY325" fmla="*/ 1065610 h 3886200"/>
              <a:gd name="connsiteX326" fmla="*/ 666353 w 4556125"/>
              <a:gd name="connsiteY326" fmla="*/ 1050528 h 3886200"/>
              <a:gd name="connsiteX327" fmla="*/ 696516 w 4556125"/>
              <a:gd name="connsiteY327" fmla="*/ 1036241 h 3886200"/>
              <a:gd name="connsiteX328" fmla="*/ 727869 w 4556125"/>
              <a:gd name="connsiteY328" fmla="*/ 1022747 h 3886200"/>
              <a:gd name="connsiteX329" fmla="*/ 759619 w 4556125"/>
              <a:gd name="connsiteY329" fmla="*/ 1009650 h 3886200"/>
              <a:gd name="connsiteX330" fmla="*/ 3618310 w 4556125"/>
              <a:gd name="connsiteY330" fmla="*/ 26591 h 3886200"/>
              <a:gd name="connsiteX331" fmla="*/ 3633390 w 4556125"/>
              <a:gd name="connsiteY331" fmla="*/ 22225 h 3886200"/>
              <a:gd name="connsiteX332" fmla="*/ 3648472 w 4556125"/>
              <a:gd name="connsiteY332" fmla="*/ 17463 h 3886200"/>
              <a:gd name="connsiteX333" fmla="*/ 3663553 w 4556125"/>
              <a:gd name="connsiteY333" fmla="*/ 13494 h 3886200"/>
              <a:gd name="connsiteX334" fmla="*/ 3678634 w 4556125"/>
              <a:gd name="connsiteY334" fmla="*/ 10716 h 3886200"/>
              <a:gd name="connsiteX335" fmla="*/ 3693319 w 4556125"/>
              <a:gd name="connsiteY335" fmla="*/ 7541 h 3886200"/>
              <a:gd name="connsiteX336" fmla="*/ 3708003 w 4556125"/>
              <a:gd name="connsiteY336" fmla="*/ 5159 h 3886200"/>
              <a:gd name="connsiteX337" fmla="*/ 3722290 w 4556125"/>
              <a:gd name="connsiteY337" fmla="*/ 3175 h 3886200"/>
              <a:gd name="connsiteX338" fmla="*/ 3736578 w 4556125"/>
              <a:gd name="connsiteY338" fmla="*/ 1588 h 3886200"/>
              <a:gd name="connsiteX339" fmla="*/ 3750866 w 4556125"/>
              <a:gd name="connsiteY339" fmla="*/ 397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</a:cxnLst>
            <a:rect l="l" t="t" r="r" b="b"/>
            <a:pathLst>
              <a:path w="4556125" h="3886200">
                <a:moveTo>
                  <a:pt x="3764756" y="0"/>
                </a:moveTo>
                <a:lnTo>
                  <a:pt x="3778647" y="0"/>
                </a:lnTo>
                <a:lnTo>
                  <a:pt x="3792538" y="397"/>
                </a:lnTo>
                <a:lnTo>
                  <a:pt x="3806031" y="1191"/>
                </a:lnTo>
                <a:lnTo>
                  <a:pt x="3819922" y="2381"/>
                </a:lnTo>
                <a:lnTo>
                  <a:pt x="3833019" y="3969"/>
                </a:lnTo>
                <a:lnTo>
                  <a:pt x="3846512" y="5953"/>
                </a:lnTo>
                <a:lnTo>
                  <a:pt x="3859610" y="8731"/>
                </a:lnTo>
                <a:lnTo>
                  <a:pt x="3871912" y="11510"/>
                </a:lnTo>
                <a:lnTo>
                  <a:pt x="3885010" y="14685"/>
                </a:lnTo>
                <a:lnTo>
                  <a:pt x="3897710" y="18256"/>
                </a:lnTo>
                <a:lnTo>
                  <a:pt x="3910410" y="22622"/>
                </a:lnTo>
                <a:lnTo>
                  <a:pt x="3923110" y="26591"/>
                </a:lnTo>
                <a:lnTo>
                  <a:pt x="3935016" y="31750"/>
                </a:lnTo>
                <a:lnTo>
                  <a:pt x="3947716" y="36910"/>
                </a:lnTo>
                <a:lnTo>
                  <a:pt x="3959622" y="42863"/>
                </a:lnTo>
                <a:lnTo>
                  <a:pt x="3971131" y="48419"/>
                </a:lnTo>
                <a:lnTo>
                  <a:pt x="3983434" y="54769"/>
                </a:lnTo>
                <a:lnTo>
                  <a:pt x="3994944" y="61516"/>
                </a:lnTo>
                <a:lnTo>
                  <a:pt x="4006453" y="68660"/>
                </a:lnTo>
                <a:lnTo>
                  <a:pt x="4017962" y="76200"/>
                </a:lnTo>
                <a:lnTo>
                  <a:pt x="4029075" y="83741"/>
                </a:lnTo>
                <a:lnTo>
                  <a:pt x="4040188" y="91678"/>
                </a:lnTo>
                <a:lnTo>
                  <a:pt x="4051300" y="100013"/>
                </a:lnTo>
                <a:lnTo>
                  <a:pt x="4062412" y="108744"/>
                </a:lnTo>
                <a:lnTo>
                  <a:pt x="4073128" y="117872"/>
                </a:lnTo>
                <a:lnTo>
                  <a:pt x="4083844" y="127000"/>
                </a:lnTo>
                <a:lnTo>
                  <a:pt x="4094560" y="136525"/>
                </a:lnTo>
                <a:lnTo>
                  <a:pt x="4104481" y="146447"/>
                </a:lnTo>
                <a:lnTo>
                  <a:pt x="4125119" y="167084"/>
                </a:lnTo>
                <a:lnTo>
                  <a:pt x="4145360" y="188913"/>
                </a:lnTo>
                <a:lnTo>
                  <a:pt x="4164410" y="211931"/>
                </a:lnTo>
                <a:lnTo>
                  <a:pt x="4183856" y="235744"/>
                </a:lnTo>
                <a:lnTo>
                  <a:pt x="4202112" y="260350"/>
                </a:lnTo>
                <a:lnTo>
                  <a:pt x="4219972" y="286544"/>
                </a:lnTo>
                <a:lnTo>
                  <a:pt x="4237434" y="313135"/>
                </a:lnTo>
                <a:lnTo>
                  <a:pt x="4254500" y="340519"/>
                </a:lnTo>
                <a:lnTo>
                  <a:pt x="4271169" y="369094"/>
                </a:lnTo>
                <a:lnTo>
                  <a:pt x="4286647" y="398463"/>
                </a:lnTo>
                <a:lnTo>
                  <a:pt x="4302522" y="427831"/>
                </a:lnTo>
                <a:lnTo>
                  <a:pt x="4317603" y="458391"/>
                </a:lnTo>
                <a:lnTo>
                  <a:pt x="4332288" y="489347"/>
                </a:lnTo>
                <a:lnTo>
                  <a:pt x="4346178" y="521097"/>
                </a:lnTo>
                <a:lnTo>
                  <a:pt x="4359672" y="553244"/>
                </a:lnTo>
                <a:lnTo>
                  <a:pt x="4372769" y="586185"/>
                </a:lnTo>
                <a:lnTo>
                  <a:pt x="4385469" y="619522"/>
                </a:lnTo>
                <a:lnTo>
                  <a:pt x="4398169" y="652463"/>
                </a:lnTo>
                <a:lnTo>
                  <a:pt x="4409678" y="686991"/>
                </a:lnTo>
                <a:lnTo>
                  <a:pt x="4420790" y="721122"/>
                </a:lnTo>
                <a:lnTo>
                  <a:pt x="4431903" y="755253"/>
                </a:lnTo>
                <a:lnTo>
                  <a:pt x="4441825" y="790178"/>
                </a:lnTo>
                <a:lnTo>
                  <a:pt x="4451747" y="824706"/>
                </a:lnTo>
                <a:lnTo>
                  <a:pt x="4461669" y="859631"/>
                </a:lnTo>
                <a:lnTo>
                  <a:pt x="4470003" y="894953"/>
                </a:lnTo>
                <a:lnTo>
                  <a:pt x="4478734" y="929878"/>
                </a:lnTo>
                <a:lnTo>
                  <a:pt x="4486672" y="964803"/>
                </a:lnTo>
                <a:lnTo>
                  <a:pt x="4494212" y="1000125"/>
                </a:lnTo>
                <a:lnTo>
                  <a:pt x="4501753" y="1034653"/>
                </a:lnTo>
                <a:lnTo>
                  <a:pt x="4508500" y="1069578"/>
                </a:lnTo>
                <a:lnTo>
                  <a:pt x="4514453" y="1104106"/>
                </a:lnTo>
                <a:lnTo>
                  <a:pt x="4520406" y="1138635"/>
                </a:lnTo>
                <a:lnTo>
                  <a:pt x="4525566" y="1172369"/>
                </a:lnTo>
                <a:lnTo>
                  <a:pt x="4530328" y="1206103"/>
                </a:lnTo>
                <a:lnTo>
                  <a:pt x="4535090" y="1239044"/>
                </a:lnTo>
                <a:lnTo>
                  <a:pt x="4539060" y="1271985"/>
                </a:lnTo>
                <a:lnTo>
                  <a:pt x="4542631" y="1304528"/>
                </a:lnTo>
                <a:lnTo>
                  <a:pt x="4546203" y="1336278"/>
                </a:lnTo>
                <a:lnTo>
                  <a:pt x="4548584" y="1367631"/>
                </a:lnTo>
                <a:lnTo>
                  <a:pt x="4550966" y="1398191"/>
                </a:lnTo>
                <a:lnTo>
                  <a:pt x="4552950" y="1428353"/>
                </a:lnTo>
                <a:lnTo>
                  <a:pt x="4554538" y="1458119"/>
                </a:lnTo>
                <a:lnTo>
                  <a:pt x="4555728" y="1486297"/>
                </a:lnTo>
                <a:lnTo>
                  <a:pt x="4556125" y="1514475"/>
                </a:lnTo>
                <a:lnTo>
                  <a:pt x="4556125" y="1541463"/>
                </a:lnTo>
                <a:lnTo>
                  <a:pt x="4556125" y="1572022"/>
                </a:lnTo>
                <a:lnTo>
                  <a:pt x="4555728" y="1602185"/>
                </a:lnTo>
                <a:lnTo>
                  <a:pt x="4554538" y="1631950"/>
                </a:lnTo>
                <a:lnTo>
                  <a:pt x="4552950" y="1662113"/>
                </a:lnTo>
                <a:lnTo>
                  <a:pt x="4551760" y="1692275"/>
                </a:lnTo>
                <a:lnTo>
                  <a:pt x="4549775" y="1722041"/>
                </a:lnTo>
                <a:lnTo>
                  <a:pt x="4546997" y="1751806"/>
                </a:lnTo>
                <a:lnTo>
                  <a:pt x="4544219" y="1781572"/>
                </a:lnTo>
                <a:lnTo>
                  <a:pt x="4541044" y="1810544"/>
                </a:lnTo>
                <a:lnTo>
                  <a:pt x="4537472" y="1840310"/>
                </a:lnTo>
                <a:lnTo>
                  <a:pt x="4533503" y="1869678"/>
                </a:lnTo>
                <a:lnTo>
                  <a:pt x="4529534" y="1898650"/>
                </a:lnTo>
                <a:lnTo>
                  <a:pt x="4524375" y="1927622"/>
                </a:lnTo>
                <a:lnTo>
                  <a:pt x="4520010" y="1956594"/>
                </a:lnTo>
                <a:lnTo>
                  <a:pt x="4514453" y="1985566"/>
                </a:lnTo>
                <a:lnTo>
                  <a:pt x="4508897" y="2014141"/>
                </a:lnTo>
                <a:lnTo>
                  <a:pt x="4502944" y="2042716"/>
                </a:lnTo>
                <a:lnTo>
                  <a:pt x="4496197" y="2070894"/>
                </a:lnTo>
                <a:lnTo>
                  <a:pt x="4489847" y="2099072"/>
                </a:lnTo>
                <a:lnTo>
                  <a:pt x="4482703" y="2127250"/>
                </a:lnTo>
                <a:lnTo>
                  <a:pt x="4475162" y="2155428"/>
                </a:lnTo>
                <a:lnTo>
                  <a:pt x="4467622" y="2183210"/>
                </a:lnTo>
                <a:lnTo>
                  <a:pt x="4459684" y="2210991"/>
                </a:lnTo>
                <a:lnTo>
                  <a:pt x="4450953" y="2238772"/>
                </a:lnTo>
                <a:lnTo>
                  <a:pt x="4442222" y="2266553"/>
                </a:lnTo>
                <a:lnTo>
                  <a:pt x="4433490" y="2293541"/>
                </a:lnTo>
                <a:lnTo>
                  <a:pt x="4423569" y="2320925"/>
                </a:lnTo>
                <a:lnTo>
                  <a:pt x="4414044" y="2347913"/>
                </a:lnTo>
                <a:lnTo>
                  <a:pt x="4404122" y="2374503"/>
                </a:lnTo>
                <a:lnTo>
                  <a:pt x="4393406" y="2401491"/>
                </a:lnTo>
                <a:lnTo>
                  <a:pt x="4383088" y="2428081"/>
                </a:lnTo>
                <a:lnTo>
                  <a:pt x="4371975" y="2454275"/>
                </a:lnTo>
                <a:lnTo>
                  <a:pt x="4360862" y="2480469"/>
                </a:lnTo>
                <a:lnTo>
                  <a:pt x="4349353" y="2506663"/>
                </a:lnTo>
                <a:lnTo>
                  <a:pt x="4337050" y="2532063"/>
                </a:lnTo>
                <a:lnTo>
                  <a:pt x="4325144" y="2557860"/>
                </a:lnTo>
                <a:lnTo>
                  <a:pt x="4312444" y="2583656"/>
                </a:lnTo>
                <a:lnTo>
                  <a:pt x="4299744" y="2608660"/>
                </a:lnTo>
                <a:lnTo>
                  <a:pt x="4286647" y="2634060"/>
                </a:lnTo>
                <a:lnTo>
                  <a:pt x="4273153" y="2659063"/>
                </a:lnTo>
                <a:lnTo>
                  <a:pt x="4259660" y="2683669"/>
                </a:lnTo>
                <a:lnTo>
                  <a:pt x="4245769" y="2708275"/>
                </a:lnTo>
                <a:lnTo>
                  <a:pt x="4231481" y="2733278"/>
                </a:lnTo>
                <a:lnTo>
                  <a:pt x="4216797" y="2757488"/>
                </a:lnTo>
                <a:lnTo>
                  <a:pt x="4202112" y="2781300"/>
                </a:lnTo>
                <a:lnTo>
                  <a:pt x="4187031" y="2805113"/>
                </a:lnTo>
                <a:lnTo>
                  <a:pt x="4171553" y="2828925"/>
                </a:lnTo>
                <a:lnTo>
                  <a:pt x="4156075" y="2852341"/>
                </a:lnTo>
                <a:lnTo>
                  <a:pt x="4139803" y="2875756"/>
                </a:lnTo>
                <a:lnTo>
                  <a:pt x="4123928" y="2898775"/>
                </a:lnTo>
                <a:lnTo>
                  <a:pt x="4107260" y="2921794"/>
                </a:lnTo>
                <a:lnTo>
                  <a:pt x="4090590" y="2944416"/>
                </a:lnTo>
                <a:lnTo>
                  <a:pt x="4073525" y="2966641"/>
                </a:lnTo>
                <a:lnTo>
                  <a:pt x="4056460" y="2988866"/>
                </a:lnTo>
                <a:lnTo>
                  <a:pt x="4038600" y="3011091"/>
                </a:lnTo>
                <a:lnTo>
                  <a:pt x="4021138" y="3033316"/>
                </a:lnTo>
                <a:lnTo>
                  <a:pt x="4002881" y="3054350"/>
                </a:lnTo>
                <a:lnTo>
                  <a:pt x="3985022" y="3076178"/>
                </a:lnTo>
                <a:lnTo>
                  <a:pt x="3966369" y="3097213"/>
                </a:lnTo>
                <a:lnTo>
                  <a:pt x="3947716" y="3117850"/>
                </a:lnTo>
                <a:lnTo>
                  <a:pt x="3928666" y="3138885"/>
                </a:lnTo>
                <a:lnTo>
                  <a:pt x="3908822" y="3159125"/>
                </a:lnTo>
                <a:lnTo>
                  <a:pt x="3889772" y="3179366"/>
                </a:lnTo>
                <a:lnTo>
                  <a:pt x="3869531" y="3199210"/>
                </a:lnTo>
                <a:lnTo>
                  <a:pt x="3850084" y="3219053"/>
                </a:lnTo>
                <a:lnTo>
                  <a:pt x="3829447" y="3238500"/>
                </a:lnTo>
                <a:lnTo>
                  <a:pt x="3809206" y="3258344"/>
                </a:lnTo>
                <a:lnTo>
                  <a:pt x="3788569" y="3276997"/>
                </a:lnTo>
                <a:lnTo>
                  <a:pt x="3767534" y="3296047"/>
                </a:lnTo>
                <a:lnTo>
                  <a:pt x="3746103" y="3314700"/>
                </a:lnTo>
                <a:lnTo>
                  <a:pt x="3725069" y="3332956"/>
                </a:lnTo>
                <a:lnTo>
                  <a:pt x="3703638" y="3350816"/>
                </a:lnTo>
                <a:lnTo>
                  <a:pt x="3681412" y="3368675"/>
                </a:lnTo>
                <a:lnTo>
                  <a:pt x="3659584" y="3386138"/>
                </a:lnTo>
                <a:lnTo>
                  <a:pt x="3636962" y="3403203"/>
                </a:lnTo>
                <a:lnTo>
                  <a:pt x="3614738" y="3420269"/>
                </a:lnTo>
                <a:lnTo>
                  <a:pt x="3592116" y="3436938"/>
                </a:lnTo>
                <a:lnTo>
                  <a:pt x="3569097" y="3453606"/>
                </a:lnTo>
                <a:lnTo>
                  <a:pt x="3546078" y="3469878"/>
                </a:lnTo>
                <a:lnTo>
                  <a:pt x="3522662" y="3485753"/>
                </a:lnTo>
                <a:lnTo>
                  <a:pt x="3499644" y="3501628"/>
                </a:lnTo>
                <a:lnTo>
                  <a:pt x="3475831" y="3517106"/>
                </a:lnTo>
                <a:lnTo>
                  <a:pt x="3452019" y="3532188"/>
                </a:lnTo>
                <a:lnTo>
                  <a:pt x="3427810" y="3546872"/>
                </a:lnTo>
                <a:lnTo>
                  <a:pt x="3403600" y="3561556"/>
                </a:lnTo>
                <a:lnTo>
                  <a:pt x="3379390" y="3575447"/>
                </a:lnTo>
                <a:lnTo>
                  <a:pt x="3354784" y="3589735"/>
                </a:lnTo>
                <a:lnTo>
                  <a:pt x="3329384" y="3603228"/>
                </a:lnTo>
                <a:lnTo>
                  <a:pt x="3304778" y="3616722"/>
                </a:lnTo>
                <a:lnTo>
                  <a:pt x="3279775" y="3629819"/>
                </a:lnTo>
                <a:lnTo>
                  <a:pt x="3253978" y="3642519"/>
                </a:lnTo>
                <a:lnTo>
                  <a:pt x="3228975" y="3655219"/>
                </a:lnTo>
                <a:lnTo>
                  <a:pt x="3202781" y="3667125"/>
                </a:lnTo>
                <a:lnTo>
                  <a:pt x="3176984" y="3679428"/>
                </a:lnTo>
                <a:lnTo>
                  <a:pt x="3150790" y="3690938"/>
                </a:lnTo>
                <a:lnTo>
                  <a:pt x="3124597" y="3702050"/>
                </a:lnTo>
                <a:lnTo>
                  <a:pt x="3098403" y="3713163"/>
                </a:lnTo>
                <a:lnTo>
                  <a:pt x="3071812" y="3723481"/>
                </a:lnTo>
                <a:lnTo>
                  <a:pt x="3045222" y="3734197"/>
                </a:lnTo>
                <a:lnTo>
                  <a:pt x="3018631" y="3744119"/>
                </a:lnTo>
                <a:lnTo>
                  <a:pt x="2991247" y="3753644"/>
                </a:lnTo>
                <a:lnTo>
                  <a:pt x="2964260" y="3763169"/>
                </a:lnTo>
                <a:lnTo>
                  <a:pt x="2936875" y="3771900"/>
                </a:lnTo>
                <a:lnTo>
                  <a:pt x="2909094" y="3781028"/>
                </a:lnTo>
                <a:lnTo>
                  <a:pt x="2882106" y="3789363"/>
                </a:lnTo>
                <a:lnTo>
                  <a:pt x="2853928" y="3797697"/>
                </a:lnTo>
                <a:lnTo>
                  <a:pt x="2826147" y="3805238"/>
                </a:lnTo>
                <a:lnTo>
                  <a:pt x="2797969" y="3812778"/>
                </a:lnTo>
                <a:lnTo>
                  <a:pt x="2770188" y="3819922"/>
                </a:lnTo>
                <a:lnTo>
                  <a:pt x="2741612" y="3826272"/>
                </a:lnTo>
                <a:lnTo>
                  <a:pt x="2713434" y="3833019"/>
                </a:lnTo>
                <a:lnTo>
                  <a:pt x="2684860" y="3838972"/>
                </a:lnTo>
                <a:lnTo>
                  <a:pt x="2655888" y="3844528"/>
                </a:lnTo>
                <a:lnTo>
                  <a:pt x="2627312" y="3849291"/>
                </a:lnTo>
                <a:lnTo>
                  <a:pt x="2598738" y="3854450"/>
                </a:lnTo>
                <a:lnTo>
                  <a:pt x="2569369" y="3859610"/>
                </a:lnTo>
                <a:lnTo>
                  <a:pt x="2540397" y="3863578"/>
                </a:lnTo>
                <a:lnTo>
                  <a:pt x="2511028" y="3867547"/>
                </a:lnTo>
                <a:lnTo>
                  <a:pt x="2481262" y="3871119"/>
                </a:lnTo>
                <a:lnTo>
                  <a:pt x="2452290" y="3874294"/>
                </a:lnTo>
                <a:lnTo>
                  <a:pt x="2422525" y="3877072"/>
                </a:lnTo>
                <a:lnTo>
                  <a:pt x="2392760" y="3879850"/>
                </a:lnTo>
                <a:lnTo>
                  <a:pt x="2362994" y="3881835"/>
                </a:lnTo>
                <a:lnTo>
                  <a:pt x="2332831" y="3883025"/>
                </a:lnTo>
                <a:lnTo>
                  <a:pt x="2303066" y="3884613"/>
                </a:lnTo>
                <a:lnTo>
                  <a:pt x="2272903" y="3885803"/>
                </a:lnTo>
                <a:lnTo>
                  <a:pt x="2242740" y="3886200"/>
                </a:lnTo>
                <a:lnTo>
                  <a:pt x="2212578" y="3886200"/>
                </a:lnTo>
                <a:lnTo>
                  <a:pt x="2169716" y="3885803"/>
                </a:lnTo>
                <a:lnTo>
                  <a:pt x="2127647" y="3884613"/>
                </a:lnTo>
                <a:lnTo>
                  <a:pt x="2085975" y="3883025"/>
                </a:lnTo>
                <a:lnTo>
                  <a:pt x="2043906" y="3880247"/>
                </a:lnTo>
                <a:lnTo>
                  <a:pt x="2002234" y="3877072"/>
                </a:lnTo>
                <a:lnTo>
                  <a:pt x="1960960" y="3873103"/>
                </a:lnTo>
                <a:lnTo>
                  <a:pt x="1919685" y="3867944"/>
                </a:lnTo>
                <a:lnTo>
                  <a:pt x="1878410" y="3862388"/>
                </a:lnTo>
                <a:lnTo>
                  <a:pt x="1837531" y="3856435"/>
                </a:lnTo>
                <a:lnTo>
                  <a:pt x="1797050" y="3849291"/>
                </a:lnTo>
                <a:lnTo>
                  <a:pt x="1756569" y="3841750"/>
                </a:lnTo>
                <a:lnTo>
                  <a:pt x="1716881" y="3833813"/>
                </a:lnTo>
                <a:lnTo>
                  <a:pt x="1677194" y="3824685"/>
                </a:lnTo>
                <a:lnTo>
                  <a:pt x="1637506" y="3815160"/>
                </a:lnTo>
                <a:lnTo>
                  <a:pt x="1598216" y="3804444"/>
                </a:lnTo>
                <a:lnTo>
                  <a:pt x="1558925" y="3794125"/>
                </a:lnTo>
                <a:lnTo>
                  <a:pt x="1520031" y="3782616"/>
                </a:lnTo>
                <a:lnTo>
                  <a:pt x="1481931" y="3769916"/>
                </a:lnTo>
                <a:lnTo>
                  <a:pt x="1443435" y="3757216"/>
                </a:lnTo>
                <a:lnTo>
                  <a:pt x="1405731" y="3743722"/>
                </a:lnTo>
                <a:lnTo>
                  <a:pt x="1368028" y="3729435"/>
                </a:lnTo>
                <a:lnTo>
                  <a:pt x="1330722" y="3714353"/>
                </a:lnTo>
                <a:lnTo>
                  <a:pt x="1294210" y="3699272"/>
                </a:lnTo>
                <a:lnTo>
                  <a:pt x="1257300" y="3683397"/>
                </a:lnTo>
                <a:lnTo>
                  <a:pt x="1221185" y="3666728"/>
                </a:lnTo>
                <a:lnTo>
                  <a:pt x="1184672" y="3649663"/>
                </a:lnTo>
                <a:lnTo>
                  <a:pt x="1148953" y="3631803"/>
                </a:lnTo>
                <a:lnTo>
                  <a:pt x="1114028" y="3613150"/>
                </a:lnTo>
                <a:lnTo>
                  <a:pt x="1079103" y="3594100"/>
                </a:lnTo>
                <a:lnTo>
                  <a:pt x="1044575" y="3575050"/>
                </a:lnTo>
                <a:lnTo>
                  <a:pt x="1010047" y="3554810"/>
                </a:lnTo>
                <a:lnTo>
                  <a:pt x="976313" y="3534172"/>
                </a:lnTo>
                <a:lnTo>
                  <a:pt x="943372" y="3513138"/>
                </a:lnTo>
                <a:lnTo>
                  <a:pt x="910035" y="3490913"/>
                </a:lnTo>
                <a:lnTo>
                  <a:pt x="877491" y="3468688"/>
                </a:lnTo>
                <a:lnTo>
                  <a:pt x="844947" y="3446066"/>
                </a:lnTo>
                <a:lnTo>
                  <a:pt x="813197" y="3422650"/>
                </a:lnTo>
                <a:lnTo>
                  <a:pt x="781844" y="3398838"/>
                </a:lnTo>
                <a:lnTo>
                  <a:pt x="750888" y="3374231"/>
                </a:lnTo>
                <a:lnTo>
                  <a:pt x="720328" y="3349625"/>
                </a:lnTo>
                <a:lnTo>
                  <a:pt x="690166" y="3324225"/>
                </a:lnTo>
                <a:lnTo>
                  <a:pt x="660400" y="3298031"/>
                </a:lnTo>
                <a:lnTo>
                  <a:pt x="630635" y="3271838"/>
                </a:lnTo>
                <a:lnTo>
                  <a:pt x="602060" y="3244850"/>
                </a:lnTo>
                <a:lnTo>
                  <a:pt x="573881" y="3217466"/>
                </a:lnTo>
                <a:lnTo>
                  <a:pt x="545703" y="3189685"/>
                </a:lnTo>
                <a:lnTo>
                  <a:pt x="518319" y="3161506"/>
                </a:lnTo>
                <a:lnTo>
                  <a:pt x="491331" y="3132931"/>
                </a:lnTo>
                <a:lnTo>
                  <a:pt x="464741" y="3103563"/>
                </a:lnTo>
                <a:lnTo>
                  <a:pt x="438944" y="3074194"/>
                </a:lnTo>
                <a:lnTo>
                  <a:pt x="413147" y="3043635"/>
                </a:lnTo>
                <a:lnTo>
                  <a:pt x="388144" y="3013472"/>
                </a:lnTo>
                <a:lnTo>
                  <a:pt x="363538" y="2982516"/>
                </a:lnTo>
                <a:lnTo>
                  <a:pt x="339725" y="2951163"/>
                </a:lnTo>
                <a:lnTo>
                  <a:pt x="315913" y="2919413"/>
                </a:lnTo>
                <a:lnTo>
                  <a:pt x="292894" y="2887266"/>
                </a:lnTo>
                <a:lnTo>
                  <a:pt x="270669" y="2854325"/>
                </a:lnTo>
                <a:lnTo>
                  <a:pt x="248841" y="2821781"/>
                </a:lnTo>
                <a:lnTo>
                  <a:pt x="227410" y="2788444"/>
                </a:lnTo>
                <a:lnTo>
                  <a:pt x="206375" y="2754710"/>
                </a:lnTo>
                <a:lnTo>
                  <a:pt x="186135" y="2720578"/>
                </a:lnTo>
                <a:lnTo>
                  <a:pt x="166688" y="2685653"/>
                </a:lnTo>
                <a:lnTo>
                  <a:pt x="147638" y="2651125"/>
                </a:lnTo>
                <a:lnTo>
                  <a:pt x="128985" y="2615803"/>
                </a:lnTo>
                <a:lnTo>
                  <a:pt x="114697" y="2589213"/>
                </a:lnTo>
                <a:lnTo>
                  <a:pt x="101600" y="2561828"/>
                </a:lnTo>
                <a:lnTo>
                  <a:pt x="89694" y="2534841"/>
                </a:lnTo>
                <a:lnTo>
                  <a:pt x="78185" y="2507060"/>
                </a:lnTo>
                <a:lnTo>
                  <a:pt x="67072" y="2479278"/>
                </a:lnTo>
                <a:lnTo>
                  <a:pt x="57547" y="2451100"/>
                </a:lnTo>
                <a:lnTo>
                  <a:pt x="47625" y="2422922"/>
                </a:lnTo>
                <a:lnTo>
                  <a:pt x="39688" y="2394347"/>
                </a:lnTo>
                <a:lnTo>
                  <a:pt x="32147" y="2365375"/>
                </a:lnTo>
                <a:lnTo>
                  <a:pt x="25797" y="2336800"/>
                </a:lnTo>
                <a:lnTo>
                  <a:pt x="19447" y="2308225"/>
                </a:lnTo>
                <a:lnTo>
                  <a:pt x="14685" y="2278856"/>
                </a:lnTo>
                <a:lnTo>
                  <a:pt x="9922" y="2250281"/>
                </a:lnTo>
                <a:lnTo>
                  <a:pt x="6350" y="2220913"/>
                </a:lnTo>
                <a:lnTo>
                  <a:pt x="3572" y="2191941"/>
                </a:lnTo>
                <a:lnTo>
                  <a:pt x="1588" y="2162175"/>
                </a:lnTo>
                <a:lnTo>
                  <a:pt x="397" y="2132806"/>
                </a:lnTo>
                <a:lnTo>
                  <a:pt x="0" y="2103835"/>
                </a:lnTo>
                <a:lnTo>
                  <a:pt x="0" y="2074466"/>
                </a:lnTo>
                <a:lnTo>
                  <a:pt x="1588" y="2044700"/>
                </a:lnTo>
                <a:lnTo>
                  <a:pt x="3175" y="2015728"/>
                </a:lnTo>
                <a:lnTo>
                  <a:pt x="5556" y="1986360"/>
                </a:lnTo>
                <a:lnTo>
                  <a:pt x="9128" y="1957388"/>
                </a:lnTo>
                <a:lnTo>
                  <a:pt x="13097" y="1928019"/>
                </a:lnTo>
                <a:lnTo>
                  <a:pt x="18256" y="1898650"/>
                </a:lnTo>
                <a:lnTo>
                  <a:pt x="23813" y="1870075"/>
                </a:lnTo>
                <a:lnTo>
                  <a:pt x="29766" y="1841500"/>
                </a:lnTo>
                <a:lnTo>
                  <a:pt x="36910" y="1812528"/>
                </a:lnTo>
                <a:lnTo>
                  <a:pt x="44847" y="1783953"/>
                </a:lnTo>
                <a:lnTo>
                  <a:pt x="53181" y="1755775"/>
                </a:lnTo>
                <a:lnTo>
                  <a:pt x="62310" y="1727597"/>
                </a:lnTo>
                <a:lnTo>
                  <a:pt x="72628" y="1699419"/>
                </a:lnTo>
                <a:lnTo>
                  <a:pt x="83741" y="1671638"/>
                </a:lnTo>
                <a:lnTo>
                  <a:pt x="94456" y="1644650"/>
                </a:lnTo>
                <a:lnTo>
                  <a:pt x="106760" y="1617266"/>
                </a:lnTo>
                <a:lnTo>
                  <a:pt x="119856" y="1590278"/>
                </a:lnTo>
                <a:lnTo>
                  <a:pt x="133350" y="1563291"/>
                </a:lnTo>
                <a:lnTo>
                  <a:pt x="148035" y="1537097"/>
                </a:lnTo>
                <a:lnTo>
                  <a:pt x="162719" y="1510903"/>
                </a:lnTo>
                <a:lnTo>
                  <a:pt x="178594" y="1485503"/>
                </a:lnTo>
                <a:lnTo>
                  <a:pt x="194866" y="1460103"/>
                </a:lnTo>
                <a:lnTo>
                  <a:pt x="211931" y="1435100"/>
                </a:lnTo>
                <a:lnTo>
                  <a:pt x="230188" y="1410494"/>
                </a:lnTo>
                <a:lnTo>
                  <a:pt x="248047" y="1386285"/>
                </a:lnTo>
                <a:lnTo>
                  <a:pt x="267891" y="1362472"/>
                </a:lnTo>
                <a:lnTo>
                  <a:pt x="287338" y="1339056"/>
                </a:lnTo>
                <a:lnTo>
                  <a:pt x="307975" y="1316038"/>
                </a:lnTo>
                <a:lnTo>
                  <a:pt x="329010" y="1293416"/>
                </a:lnTo>
                <a:lnTo>
                  <a:pt x="351235" y="1271588"/>
                </a:lnTo>
                <a:lnTo>
                  <a:pt x="373856" y="1249760"/>
                </a:lnTo>
                <a:lnTo>
                  <a:pt x="397272" y="1229122"/>
                </a:lnTo>
                <a:lnTo>
                  <a:pt x="421481" y="1208485"/>
                </a:lnTo>
                <a:lnTo>
                  <a:pt x="445294" y="1188641"/>
                </a:lnTo>
                <a:lnTo>
                  <a:pt x="471091" y="1169194"/>
                </a:lnTo>
                <a:lnTo>
                  <a:pt x="496888" y="1150541"/>
                </a:lnTo>
                <a:lnTo>
                  <a:pt x="523478" y="1132285"/>
                </a:lnTo>
                <a:lnTo>
                  <a:pt x="550466" y="1114822"/>
                </a:lnTo>
                <a:lnTo>
                  <a:pt x="578644" y="1097756"/>
                </a:lnTo>
                <a:lnTo>
                  <a:pt x="606822" y="1081088"/>
                </a:lnTo>
                <a:lnTo>
                  <a:pt x="636191" y="1065610"/>
                </a:lnTo>
                <a:lnTo>
                  <a:pt x="666353" y="1050528"/>
                </a:lnTo>
                <a:lnTo>
                  <a:pt x="696516" y="1036241"/>
                </a:lnTo>
                <a:lnTo>
                  <a:pt x="727869" y="1022747"/>
                </a:lnTo>
                <a:lnTo>
                  <a:pt x="759619" y="1009650"/>
                </a:lnTo>
                <a:lnTo>
                  <a:pt x="3618310" y="26591"/>
                </a:lnTo>
                <a:lnTo>
                  <a:pt x="3633390" y="22225"/>
                </a:lnTo>
                <a:lnTo>
                  <a:pt x="3648472" y="17463"/>
                </a:lnTo>
                <a:lnTo>
                  <a:pt x="3663553" y="13494"/>
                </a:lnTo>
                <a:lnTo>
                  <a:pt x="3678634" y="10716"/>
                </a:lnTo>
                <a:lnTo>
                  <a:pt x="3693319" y="7541"/>
                </a:lnTo>
                <a:lnTo>
                  <a:pt x="3708003" y="5159"/>
                </a:lnTo>
                <a:lnTo>
                  <a:pt x="3722290" y="3175"/>
                </a:lnTo>
                <a:lnTo>
                  <a:pt x="3736578" y="1588"/>
                </a:lnTo>
                <a:lnTo>
                  <a:pt x="3750866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/>
              <a:t>Insert your photo</a:t>
            </a:r>
          </a:p>
        </p:txBody>
      </p:sp>
      <p:cxnSp>
        <p:nvCxnSpPr>
          <p:cNvPr id="12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14898222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Marcador de posición de imagen 28"/>
          <p:cNvSpPr>
            <a:spLocks noGrp="1"/>
          </p:cNvSpPr>
          <p:nvPr>
            <p:ph type="pic" sz="quarter" idx="16" hasCustomPrompt="1"/>
          </p:nvPr>
        </p:nvSpPr>
        <p:spPr>
          <a:xfrm>
            <a:off x="6632254" y="1903298"/>
            <a:ext cx="4479647" cy="3982295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  <p:cxnSp>
        <p:nvCxnSpPr>
          <p:cNvPr id="13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25804975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6722269" y="1939925"/>
            <a:ext cx="4443412" cy="3992562"/>
          </a:xfrm>
          <a:custGeom>
            <a:avLst/>
            <a:gdLst>
              <a:gd name="connsiteX0" fmla="*/ 3649988 w 4443412"/>
              <a:gd name="connsiteY0" fmla="*/ 0 h 3992562"/>
              <a:gd name="connsiteX1" fmla="*/ 3667849 w 4443412"/>
              <a:gd name="connsiteY1" fmla="*/ 0 h 3992562"/>
              <a:gd name="connsiteX2" fmla="*/ 3685710 w 4443412"/>
              <a:gd name="connsiteY2" fmla="*/ 397 h 3992562"/>
              <a:gd name="connsiteX3" fmla="*/ 3703174 w 4443412"/>
              <a:gd name="connsiteY3" fmla="*/ 1588 h 3992562"/>
              <a:gd name="connsiteX4" fmla="*/ 3720638 w 4443412"/>
              <a:gd name="connsiteY4" fmla="*/ 2381 h 3992562"/>
              <a:gd name="connsiteX5" fmla="*/ 3737705 w 4443412"/>
              <a:gd name="connsiteY5" fmla="*/ 4366 h 3992562"/>
              <a:gd name="connsiteX6" fmla="*/ 3755169 w 4443412"/>
              <a:gd name="connsiteY6" fmla="*/ 7144 h 3992562"/>
              <a:gd name="connsiteX7" fmla="*/ 3771839 w 4443412"/>
              <a:gd name="connsiteY7" fmla="*/ 9525 h 3992562"/>
              <a:gd name="connsiteX8" fmla="*/ 3788510 w 4443412"/>
              <a:gd name="connsiteY8" fmla="*/ 12303 h 3992562"/>
              <a:gd name="connsiteX9" fmla="*/ 3805180 w 4443412"/>
              <a:gd name="connsiteY9" fmla="*/ 16669 h 3992562"/>
              <a:gd name="connsiteX10" fmla="*/ 3821057 w 4443412"/>
              <a:gd name="connsiteY10" fmla="*/ 20638 h 3992562"/>
              <a:gd name="connsiteX11" fmla="*/ 3836933 w 4443412"/>
              <a:gd name="connsiteY11" fmla="*/ 25003 h 3992562"/>
              <a:gd name="connsiteX12" fmla="*/ 3853206 w 4443412"/>
              <a:gd name="connsiteY12" fmla="*/ 29369 h 3992562"/>
              <a:gd name="connsiteX13" fmla="*/ 3869083 w 4443412"/>
              <a:gd name="connsiteY13" fmla="*/ 34925 h 3992562"/>
              <a:gd name="connsiteX14" fmla="*/ 3884165 w 4443412"/>
              <a:gd name="connsiteY14" fmla="*/ 40481 h 3992562"/>
              <a:gd name="connsiteX15" fmla="*/ 3899645 w 4443412"/>
              <a:gd name="connsiteY15" fmla="*/ 46434 h 3992562"/>
              <a:gd name="connsiteX16" fmla="*/ 3914331 w 4443412"/>
              <a:gd name="connsiteY16" fmla="*/ 52784 h 3992562"/>
              <a:gd name="connsiteX17" fmla="*/ 3929016 w 4443412"/>
              <a:gd name="connsiteY17" fmla="*/ 59928 h 3992562"/>
              <a:gd name="connsiteX18" fmla="*/ 3943305 w 4443412"/>
              <a:gd name="connsiteY18" fmla="*/ 67072 h 3992562"/>
              <a:gd name="connsiteX19" fmla="*/ 3957991 w 4443412"/>
              <a:gd name="connsiteY19" fmla="*/ 74613 h 3992562"/>
              <a:gd name="connsiteX20" fmla="*/ 3971883 w 4443412"/>
              <a:gd name="connsiteY20" fmla="*/ 82550 h 3992562"/>
              <a:gd name="connsiteX21" fmla="*/ 3985774 w 4443412"/>
              <a:gd name="connsiteY21" fmla="*/ 90885 h 3992562"/>
              <a:gd name="connsiteX22" fmla="*/ 3999269 w 4443412"/>
              <a:gd name="connsiteY22" fmla="*/ 100013 h 3992562"/>
              <a:gd name="connsiteX23" fmla="*/ 4012764 w 4443412"/>
              <a:gd name="connsiteY23" fmla="*/ 108744 h 3992562"/>
              <a:gd name="connsiteX24" fmla="*/ 4025862 w 4443412"/>
              <a:gd name="connsiteY24" fmla="*/ 118269 h 3992562"/>
              <a:gd name="connsiteX25" fmla="*/ 4038167 w 4443412"/>
              <a:gd name="connsiteY25" fmla="*/ 127794 h 3992562"/>
              <a:gd name="connsiteX26" fmla="*/ 4050867 w 4443412"/>
              <a:gd name="connsiteY26" fmla="*/ 137716 h 3992562"/>
              <a:gd name="connsiteX27" fmla="*/ 4063172 w 4443412"/>
              <a:gd name="connsiteY27" fmla="*/ 148431 h 3992562"/>
              <a:gd name="connsiteX28" fmla="*/ 4075476 w 4443412"/>
              <a:gd name="connsiteY28" fmla="*/ 159147 h 3992562"/>
              <a:gd name="connsiteX29" fmla="*/ 4087383 w 4443412"/>
              <a:gd name="connsiteY29" fmla="*/ 170259 h 3992562"/>
              <a:gd name="connsiteX30" fmla="*/ 4098894 w 4443412"/>
              <a:gd name="connsiteY30" fmla="*/ 181769 h 3992562"/>
              <a:gd name="connsiteX31" fmla="*/ 4109610 w 4443412"/>
              <a:gd name="connsiteY31" fmla="*/ 193278 h 3992562"/>
              <a:gd name="connsiteX32" fmla="*/ 4120724 w 4443412"/>
              <a:gd name="connsiteY32" fmla="*/ 205184 h 3992562"/>
              <a:gd name="connsiteX33" fmla="*/ 4131043 w 4443412"/>
              <a:gd name="connsiteY33" fmla="*/ 217884 h 3992562"/>
              <a:gd name="connsiteX34" fmla="*/ 4141760 w 4443412"/>
              <a:gd name="connsiteY34" fmla="*/ 230188 h 3992562"/>
              <a:gd name="connsiteX35" fmla="*/ 4151683 w 4443412"/>
              <a:gd name="connsiteY35" fmla="*/ 243284 h 3992562"/>
              <a:gd name="connsiteX36" fmla="*/ 4161605 w 4443412"/>
              <a:gd name="connsiteY36" fmla="*/ 256381 h 3992562"/>
              <a:gd name="connsiteX37" fmla="*/ 4171131 w 4443412"/>
              <a:gd name="connsiteY37" fmla="*/ 269875 h 3992562"/>
              <a:gd name="connsiteX38" fmla="*/ 4180261 w 4443412"/>
              <a:gd name="connsiteY38" fmla="*/ 283766 h 3992562"/>
              <a:gd name="connsiteX39" fmla="*/ 4188993 w 4443412"/>
              <a:gd name="connsiteY39" fmla="*/ 297656 h 3992562"/>
              <a:gd name="connsiteX40" fmla="*/ 4197725 w 4443412"/>
              <a:gd name="connsiteY40" fmla="*/ 312341 h 3992562"/>
              <a:gd name="connsiteX41" fmla="*/ 4206059 w 4443412"/>
              <a:gd name="connsiteY41" fmla="*/ 326628 h 3992562"/>
              <a:gd name="connsiteX42" fmla="*/ 4213998 w 4443412"/>
              <a:gd name="connsiteY42" fmla="*/ 341313 h 3992562"/>
              <a:gd name="connsiteX43" fmla="*/ 4221539 w 4443412"/>
              <a:gd name="connsiteY43" fmla="*/ 355997 h 3992562"/>
              <a:gd name="connsiteX44" fmla="*/ 4229081 w 4443412"/>
              <a:gd name="connsiteY44" fmla="*/ 371475 h 3992562"/>
              <a:gd name="connsiteX45" fmla="*/ 4236225 w 4443412"/>
              <a:gd name="connsiteY45" fmla="*/ 386953 h 3992562"/>
              <a:gd name="connsiteX46" fmla="*/ 4242575 w 4443412"/>
              <a:gd name="connsiteY46" fmla="*/ 403225 h 3992562"/>
              <a:gd name="connsiteX47" fmla="*/ 4248926 w 4443412"/>
              <a:gd name="connsiteY47" fmla="*/ 419100 h 3992562"/>
              <a:gd name="connsiteX48" fmla="*/ 4254879 w 4443412"/>
              <a:gd name="connsiteY48" fmla="*/ 434975 h 3992562"/>
              <a:gd name="connsiteX49" fmla="*/ 4260437 w 4443412"/>
              <a:gd name="connsiteY49" fmla="*/ 451644 h 3992562"/>
              <a:gd name="connsiteX50" fmla="*/ 4265993 w 4443412"/>
              <a:gd name="connsiteY50" fmla="*/ 468709 h 3992562"/>
              <a:gd name="connsiteX51" fmla="*/ 4271153 w 4443412"/>
              <a:gd name="connsiteY51" fmla="*/ 484981 h 3992562"/>
              <a:gd name="connsiteX52" fmla="*/ 4275916 w 4443412"/>
              <a:gd name="connsiteY52" fmla="*/ 502444 h 3992562"/>
              <a:gd name="connsiteX53" fmla="*/ 4279885 w 4443412"/>
              <a:gd name="connsiteY53" fmla="*/ 519509 h 3992562"/>
              <a:gd name="connsiteX54" fmla="*/ 4283854 w 4443412"/>
              <a:gd name="connsiteY54" fmla="*/ 536972 h 3992562"/>
              <a:gd name="connsiteX55" fmla="*/ 4287823 w 4443412"/>
              <a:gd name="connsiteY55" fmla="*/ 554434 h 3992562"/>
              <a:gd name="connsiteX56" fmla="*/ 4290999 w 4443412"/>
              <a:gd name="connsiteY56" fmla="*/ 572294 h 3992562"/>
              <a:gd name="connsiteX57" fmla="*/ 4294173 w 4443412"/>
              <a:gd name="connsiteY57" fmla="*/ 590550 h 3992562"/>
              <a:gd name="connsiteX58" fmla="*/ 4296555 w 4443412"/>
              <a:gd name="connsiteY58" fmla="*/ 608806 h 3992562"/>
              <a:gd name="connsiteX59" fmla="*/ 4298539 w 4443412"/>
              <a:gd name="connsiteY59" fmla="*/ 627063 h 3992562"/>
              <a:gd name="connsiteX60" fmla="*/ 4300525 w 4443412"/>
              <a:gd name="connsiteY60" fmla="*/ 645319 h 3992562"/>
              <a:gd name="connsiteX61" fmla="*/ 4439840 w 4443412"/>
              <a:gd name="connsiteY61" fmla="*/ 2872581 h 3992562"/>
              <a:gd name="connsiteX62" fmla="*/ 4441825 w 4443412"/>
              <a:gd name="connsiteY62" fmla="*/ 2916634 h 3992562"/>
              <a:gd name="connsiteX63" fmla="*/ 4442618 w 4443412"/>
              <a:gd name="connsiteY63" fmla="*/ 2959100 h 3992562"/>
              <a:gd name="connsiteX64" fmla="*/ 4443412 w 4443412"/>
              <a:gd name="connsiteY64" fmla="*/ 3000375 h 3992562"/>
              <a:gd name="connsiteX65" fmla="*/ 4443412 w 4443412"/>
              <a:gd name="connsiteY65" fmla="*/ 3041650 h 3992562"/>
              <a:gd name="connsiteX66" fmla="*/ 4442618 w 4443412"/>
              <a:gd name="connsiteY66" fmla="*/ 3081337 h 3992562"/>
              <a:gd name="connsiteX67" fmla="*/ 4440633 w 4443412"/>
              <a:gd name="connsiteY67" fmla="*/ 3121025 h 3992562"/>
              <a:gd name="connsiteX68" fmla="*/ 4439443 w 4443412"/>
              <a:gd name="connsiteY68" fmla="*/ 3140472 h 3992562"/>
              <a:gd name="connsiteX69" fmla="*/ 4437855 w 4443412"/>
              <a:gd name="connsiteY69" fmla="*/ 3159918 h 3992562"/>
              <a:gd name="connsiteX70" fmla="*/ 4435871 w 4443412"/>
              <a:gd name="connsiteY70" fmla="*/ 3179365 h 3992562"/>
              <a:gd name="connsiteX71" fmla="*/ 4433489 w 4443412"/>
              <a:gd name="connsiteY71" fmla="*/ 3198812 h 3992562"/>
              <a:gd name="connsiteX72" fmla="*/ 4430711 w 4443412"/>
              <a:gd name="connsiteY72" fmla="*/ 3218259 h 3992562"/>
              <a:gd name="connsiteX73" fmla="*/ 4427933 w 4443412"/>
              <a:gd name="connsiteY73" fmla="*/ 3237309 h 3992562"/>
              <a:gd name="connsiteX74" fmla="*/ 4424757 w 4443412"/>
              <a:gd name="connsiteY74" fmla="*/ 3256756 h 3992562"/>
              <a:gd name="connsiteX75" fmla="*/ 4420788 w 4443412"/>
              <a:gd name="connsiteY75" fmla="*/ 3276203 h 3992562"/>
              <a:gd name="connsiteX76" fmla="*/ 4416819 w 4443412"/>
              <a:gd name="connsiteY76" fmla="*/ 3295253 h 3992562"/>
              <a:gd name="connsiteX77" fmla="*/ 4412453 w 4443412"/>
              <a:gd name="connsiteY77" fmla="*/ 3314700 h 3992562"/>
              <a:gd name="connsiteX78" fmla="*/ 4407293 w 4443412"/>
              <a:gd name="connsiteY78" fmla="*/ 3334147 h 3992562"/>
              <a:gd name="connsiteX79" fmla="*/ 4401737 w 4443412"/>
              <a:gd name="connsiteY79" fmla="*/ 3353593 h 3992562"/>
              <a:gd name="connsiteX80" fmla="*/ 4395783 w 4443412"/>
              <a:gd name="connsiteY80" fmla="*/ 3373040 h 3992562"/>
              <a:gd name="connsiteX81" fmla="*/ 4389432 w 4443412"/>
              <a:gd name="connsiteY81" fmla="*/ 3392487 h 3992562"/>
              <a:gd name="connsiteX82" fmla="*/ 4382288 w 4443412"/>
              <a:gd name="connsiteY82" fmla="*/ 3412331 h 3992562"/>
              <a:gd name="connsiteX83" fmla="*/ 4374747 w 4443412"/>
              <a:gd name="connsiteY83" fmla="*/ 3432175 h 3992562"/>
              <a:gd name="connsiteX84" fmla="*/ 4366809 w 4443412"/>
              <a:gd name="connsiteY84" fmla="*/ 3452018 h 3992562"/>
              <a:gd name="connsiteX85" fmla="*/ 4358473 w 4443412"/>
              <a:gd name="connsiteY85" fmla="*/ 3472259 h 3992562"/>
              <a:gd name="connsiteX86" fmla="*/ 4349344 w 4443412"/>
              <a:gd name="connsiteY86" fmla="*/ 3492500 h 3992562"/>
              <a:gd name="connsiteX87" fmla="*/ 4339819 w 4443412"/>
              <a:gd name="connsiteY87" fmla="*/ 3513137 h 3992562"/>
              <a:gd name="connsiteX88" fmla="*/ 4329499 w 4443412"/>
              <a:gd name="connsiteY88" fmla="*/ 3534172 h 3992562"/>
              <a:gd name="connsiteX89" fmla="*/ 4318385 w 4443412"/>
              <a:gd name="connsiteY89" fmla="*/ 3554809 h 3992562"/>
              <a:gd name="connsiteX90" fmla="*/ 4306875 w 4443412"/>
              <a:gd name="connsiteY90" fmla="*/ 3575447 h 3992562"/>
              <a:gd name="connsiteX91" fmla="*/ 4294967 w 4443412"/>
              <a:gd name="connsiteY91" fmla="*/ 3595290 h 3992562"/>
              <a:gd name="connsiteX92" fmla="*/ 4283060 w 4443412"/>
              <a:gd name="connsiteY92" fmla="*/ 3615531 h 3992562"/>
              <a:gd name="connsiteX93" fmla="*/ 4269962 w 4443412"/>
              <a:gd name="connsiteY93" fmla="*/ 3634978 h 3992562"/>
              <a:gd name="connsiteX94" fmla="*/ 4256864 w 4443412"/>
              <a:gd name="connsiteY94" fmla="*/ 3654028 h 3992562"/>
              <a:gd name="connsiteX95" fmla="*/ 4242972 w 4443412"/>
              <a:gd name="connsiteY95" fmla="*/ 3672284 h 3992562"/>
              <a:gd name="connsiteX96" fmla="*/ 4229081 w 4443412"/>
              <a:gd name="connsiteY96" fmla="*/ 3690937 h 3992562"/>
              <a:gd name="connsiteX97" fmla="*/ 4214791 w 4443412"/>
              <a:gd name="connsiteY97" fmla="*/ 3708797 h 3992562"/>
              <a:gd name="connsiteX98" fmla="*/ 4199709 w 4443412"/>
              <a:gd name="connsiteY98" fmla="*/ 3726259 h 3992562"/>
              <a:gd name="connsiteX99" fmla="*/ 4184627 w 4443412"/>
              <a:gd name="connsiteY99" fmla="*/ 3743325 h 3992562"/>
              <a:gd name="connsiteX100" fmla="*/ 4168750 w 4443412"/>
              <a:gd name="connsiteY100" fmla="*/ 3760390 h 3992562"/>
              <a:gd name="connsiteX101" fmla="*/ 4152873 w 4443412"/>
              <a:gd name="connsiteY101" fmla="*/ 3776265 h 3992562"/>
              <a:gd name="connsiteX102" fmla="*/ 4136203 w 4443412"/>
              <a:gd name="connsiteY102" fmla="*/ 3792140 h 3992562"/>
              <a:gd name="connsiteX103" fmla="*/ 4119136 w 4443412"/>
              <a:gd name="connsiteY103" fmla="*/ 3807222 h 3992562"/>
              <a:gd name="connsiteX104" fmla="*/ 4101672 w 4443412"/>
              <a:gd name="connsiteY104" fmla="*/ 3822303 h 3992562"/>
              <a:gd name="connsiteX105" fmla="*/ 4083811 w 4443412"/>
              <a:gd name="connsiteY105" fmla="*/ 3836193 h 3992562"/>
              <a:gd name="connsiteX106" fmla="*/ 4065950 w 4443412"/>
              <a:gd name="connsiteY106" fmla="*/ 3850084 h 3992562"/>
              <a:gd name="connsiteX107" fmla="*/ 4047295 w 4443412"/>
              <a:gd name="connsiteY107" fmla="*/ 3863181 h 3992562"/>
              <a:gd name="connsiteX108" fmla="*/ 4028244 w 4443412"/>
              <a:gd name="connsiteY108" fmla="*/ 3875484 h 3992562"/>
              <a:gd name="connsiteX109" fmla="*/ 4008795 w 4443412"/>
              <a:gd name="connsiteY109" fmla="*/ 3888184 h 3992562"/>
              <a:gd name="connsiteX110" fmla="*/ 3989347 w 4443412"/>
              <a:gd name="connsiteY110" fmla="*/ 3899693 h 3992562"/>
              <a:gd name="connsiteX111" fmla="*/ 3969501 w 4443412"/>
              <a:gd name="connsiteY111" fmla="*/ 3910012 h 3992562"/>
              <a:gd name="connsiteX112" fmla="*/ 3948862 w 4443412"/>
              <a:gd name="connsiteY112" fmla="*/ 3920728 h 3992562"/>
              <a:gd name="connsiteX113" fmla="*/ 3927825 w 4443412"/>
              <a:gd name="connsiteY113" fmla="*/ 3930253 h 3992562"/>
              <a:gd name="connsiteX114" fmla="*/ 3907186 w 4443412"/>
              <a:gd name="connsiteY114" fmla="*/ 3938984 h 3992562"/>
              <a:gd name="connsiteX115" fmla="*/ 3885356 w 4443412"/>
              <a:gd name="connsiteY115" fmla="*/ 3947715 h 3992562"/>
              <a:gd name="connsiteX116" fmla="*/ 3863526 w 4443412"/>
              <a:gd name="connsiteY116" fmla="*/ 3955256 h 3992562"/>
              <a:gd name="connsiteX117" fmla="*/ 3840902 w 4443412"/>
              <a:gd name="connsiteY117" fmla="*/ 3962400 h 3992562"/>
              <a:gd name="connsiteX118" fmla="*/ 3818675 w 4443412"/>
              <a:gd name="connsiteY118" fmla="*/ 3968750 h 3992562"/>
              <a:gd name="connsiteX119" fmla="*/ 3795654 w 4443412"/>
              <a:gd name="connsiteY119" fmla="*/ 3973909 h 3992562"/>
              <a:gd name="connsiteX120" fmla="*/ 3768664 w 4443412"/>
              <a:gd name="connsiteY120" fmla="*/ 3980259 h 3992562"/>
              <a:gd name="connsiteX121" fmla="*/ 3741277 w 4443412"/>
              <a:gd name="connsiteY121" fmla="*/ 3984625 h 3992562"/>
              <a:gd name="connsiteX122" fmla="*/ 3714287 w 4443412"/>
              <a:gd name="connsiteY122" fmla="*/ 3988197 h 3992562"/>
              <a:gd name="connsiteX123" fmla="*/ 3686901 w 4443412"/>
              <a:gd name="connsiteY123" fmla="*/ 3990578 h 3992562"/>
              <a:gd name="connsiteX124" fmla="*/ 3659117 w 4443412"/>
              <a:gd name="connsiteY124" fmla="*/ 3992165 h 3992562"/>
              <a:gd name="connsiteX125" fmla="*/ 3631730 w 4443412"/>
              <a:gd name="connsiteY125" fmla="*/ 3992562 h 3992562"/>
              <a:gd name="connsiteX126" fmla="*/ 3604343 w 4443412"/>
              <a:gd name="connsiteY126" fmla="*/ 3992562 h 3992562"/>
              <a:gd name="connsiteX127" fmla="*/ 3576560 w 4443412"/>
              <a:gd name="connsiteY127" fmla="*/ 3990975 h 3992562"/>
              <a:gd name="connsiteX128" fmla="*/ 3548379 w 4443412"/>
              <a:gd name="connsiteY128" fmla="*/ 3988990 h 3992562"/>
              <a:gd name="connsiteX129" fmla="*/ 3520595 w 4443412"/>
              <a:gd name="connsiteY129" fmla="*/ 3986609 h 3992562"/>
              <a:gd name="connsiteX130" fmla="*/ 3492415 w 4443412"/>
              <a:gd name="connsiteY130" fmla="*/ 3982640 h 3992562"/>
              <a:gd name="connsiteX131" fmla="*/ 3464631 w 4443412"/>
              <a:gd name="connsiteY131" fmla="*/ 3978672 h 3992562"/>
              <a:gd name="connsiteX132" fmla="*/ 3436053 w 4443412"/>
              <a:gd name="connsiteY132" fmla="*/ 3973115 h 3992562"/>
              <a:gd name="connsiteX133" fmla="*/ 3407476 w 4443412"/>
              <a:gd name="connsiteY133" fmla="*/ 3967559 h 3992562"/>
              <a:gd name="connsiteX134" fmla="*/ 3379295 w 4443412"/>
              <a:gd name="connsiteY134" fmla="*/ 3961209 h 3992562"/>
              <a:gd name="connsiteX135" fmla="*/ 3350321 w 4443412"/>
              <a:gd name="connsiteY135" fmla="*/ 3954065 h 3992562"/>
              <a:gd name="connsiteX136" fmla="*/ 3321346 w 4443412"/>
              <a:gd name="connsiteY136" fmla="*/ 3946128 h 3992562"/>
              <a:gd name="connsiteX137" fmla="*/ 3291975 w 4443412"/>
              <a:gd name="connsiteY137" fmla="*/ 3938190 h 3992562"/>
              <a:gd name="connsiteX138" fmla="*/ 3263001 w 4443412"/>
              <a:gd name="connsiteY138" fmla="*/ 3929062 h 3992562"/>
              <a:gd name="connsiteX139" fmla="*/ 3233232 w 4443412"/>
              <a:gd name="connsiteY139" fmla="*/ 3919537 h 3992562"/>
              <a:gd name="connsiteX140" fmla="*/ 3203464 w 4443412"/>
              <a:gd name="connsiteY140" fmla="*/ 3910012 h 3992562"/>
              <a:gd name="connsiteX141" fmla="*/ 3173299 w 4443412"/>
              <a:gd name="connsiteY141" fmla="*/ 3899693 h 3992562"/>
              <a:gd name="connsiteX142" fmla="*/ 3112571 w 4443412"/>
              <a:gd name="connsiteY142" fmla="*/ 3878262 h 3992562"/>
              <a:gd name="connsiteX143" fmla="*/ 3051050 w 4443412"/>
              <a:gd name="connsiteY143" fmla="*/ 3855243 h 3992562"/>
              <a:gd name="connsiteX144" fmla="*/ 2988735 w 4443412"/>
              <a:gd name="connsiteY144" fmla="*/ 3831034 h 3992562"/>
              <a:gd name="connsiteX145" fmla="*/ 2860533 w 4443412"/>
              <a:gd name="connsiteY145" fmla="*/ 3780631 h 3992562"/>
              <a:gd name="connsiteX146" fmla="*/ 818429 w 4443412"/>
              <a:gd name="connsiteY146" fmla="*/ 2887662 h 3992562"/>
              <a:gd name="connsiteX147" fmla="*/ 753733 w 4443412"/>
              <a:gd name="connsiteY147" fmla="*/ 2858294 h 3992562"/>
              <a:gd name="connsiteX148" fmla="*/ 686655 w 4443412"/>
              <a:gd name="connsiteY148" fmla="*/ 2828131 h 3992562"/>
              <a:gd name="connsiteX149" fmla="*/ 617593 w 4443412"/>
              <a:gd name="connsiteY149" fmla="*/ 2797175 h 3992562"/>
              <a:gd name="connsiteX150" fmla="*/ 582665 w 4443412"/>
              <a:gd name="connsiteY150" fmla="*/ 2781300 h 3992562"/>
              <a:gd name="connsiteX151" fmla="*/ 548133 w 4443412"/>
              <a:gd name="connsiteY151" fmla="*/ 2765425 h 3992562"/>
              <a:gd name="connsiteX152" fmla="*/ 513205 w 4443412"/>
              <a:gd name="connsiteY152" fmla="*/ 2748359 h 3992562"/>
              <a:gd name="connsiteX153" fmla="*/ 479071 w 4443412"/>
              <a:gd name="connsiteY153" fmla="*/ 2730897 h 3992562"/>
              <a:gd name="connsiteX154" fmla="*/ 444937 w 4443412"/>
              <a:gd name="connsiteY154" fmla="*/ 2712640 h 3992562"/>
              <a:gd name="connsiteX155" fmla="*/ 410803 w 4443412"/>
              <a:gd name="connsiteY155" fmla="*/ 2694384 h 3992562"/>
              <a:gd name="connsiteX156" fmla="*/ 377859 w 4443412"/>
              <a:gd name="connsiteY156" fmla="*/ 2675334 h 3992562"/>
              <a:gd name="connsiteX157" fmla="*/ 345709 w 4443412"/>
              <a:gd name="connsiteY157" fmla="*/ 2655490 h 3992562"/>
              <a:gd name="connsiteX158" fmla="*/ 313559 w 4443412"/>
              <a:gd name="connsiteY158" fmla="*/ 2634853 h 3992562"/>
              <a:gd name="connsiteX159" fmla="*/ 298080 w 4443412"/>
              <a:gd name="connsiteY159" fmla="*/ 2623740 h 3992562"/>
              <a:gd name="connsiteX160" fmla="*/ 282600 w 4443412"/>
              <a:gd name="connsiteY160" fmla="*/ 2613422 h 3992562"/>
              <a:gd name="connsiteX161" fmla="*/ 267518 w 4443412"/>
              <a:gd name="connsiteY161" fmla="*/ 2602309 h 3992562"/>
              <a:gd name="connsiteX162" fmla="*/ 252832 w 4443412"/>
              <a:gd name="connsiteY162" fmla="*/ 2590800 h 3992562"/>
              <a:gd name="connsiteX163" fmla="*/ 238146 w 4443412"/>
              <a:gd name="connsiteY163" fmla="*/ 2579290 h 3992562"/>
              <a:gd name="connsiteX164" fmla="*/ 223858 w 4443412"/>
              <a:gd name="connsiteY164" fmla="*/ 2567781 h 3992562"/>
              <a:gd name="connsiteX165" fmla="*/ 209569 w 4443412"/>
              <a:gd name="connsiteY165" fmla="*/ 2555875 h 3992562"/>
              <a:gd name="connsiteX166" fmla="*/ 196074 w 4443412"/>
              <a:gd name="connsiteY166" fmla="*/ 2543572 h 3992562"/>
              <a:gd name="connsiteX167" fmla="*/ 182579 w 4443412"/>
              <a:gd name="connsiteY167" fmla="*/ 2530872 h 3992562"/>
              <a:gd name="connsiteX168" fmla="*/ 169878 w 4443412"/>
              <a:gd name="connsiteY168" fmla="*/ 2518569 h 3992562"/>
              <a:gd name="connsiteX169" fmla="*/ 157177 w 4443412"/>
              <a:gd name="connsiteY169" fmla="*/ 2505472 h 3992562"/>
              <a:gd name="connsiteX170" fmla="*/ 144873 w 4443412"/>
              <a:gd name="connsiteY170" fmla="*/ 2491978 h 3992562"/>
              <a:gd name="connsiteX171" fmla="*/ 133362 w 4443412"/>
              <a:gd name="connsiteY171" fmla="*/ 2478484 h 3992562"/>
              <a:gd name="connsiteX172" fmla="*/ 121852 w 4443412"/>
              <a:gd name="connsiteY172" fmla="*/ 2464594 h 3992562"/>
              <a:gd name="connsiteX173" fmla="*/ 110738 w 4443412"/>
              <a:gd name="connsiteY173" fmla="*/ 2450703 h 3992562"/>
              <a:gd name="connsiteX174" fmla="*/ 100419 w 4443412"/>
              <a:gd name="connsiteY174" fmla="*/ 2436019 h 3992562"/>
              <a:gd name="connsiteX175" fmla="*/ 89702 w 4443412"/>
              <a:gd name="connsiteY175" fmla="*/ 2421731 h 3992562"/>
              <a:gd name="connsiteX176" fmla="*/ 80573 w 4443412"/>
              <a:gd name="connsiteY176" fmla="*/ 2406650 h 3992562"/>
              <a:gd name="connsiteX177" fmla="*/ 71047 w 4443412"/>
              <a:gd name="connsiteY177" fmla="*/ 2391172 h 3992562"/>
              <a:gd name="connsiteX178" fmla="*/ 62315 w 4443412"/>
              <a:gd name="connsiteY178" fmla="*/ 2375297 h 3992562"/>
              <a:gd name="connsiteX179" fmla="*/ 54377 w 4443412"/>
              <a:gd name="connsiteY179" fmla="*/ 2359025 h 3992562"/>
              <a:gd name="connsiteX180" fmla="*/ 46439 w 4443412"/>
              <a:gd name="connsiteY180" fmla="*/ 2343150 h 3992562"/>
              <a:gd name="connsiteX181" fmla="*/ 39294 w 4443412"/>
              <a:gd name="connsiteY181" fmla="*/ 2326084 h 3992562"/>
              <a:gd name="connsiteX182" fmla="*/ 32944 w 4443412"/>
              <a:gd name="connsiteY182" fmla="*/ 2309415 h 3992562"/>
              <a:gd name="connsiteX183" fmla="*/ 26990 w 4443412"/>
              <a:gd name="connsiteY183" fmla="*/ 2292350 h 3992562"/>
              <a:gd name="connsiteX184" fmla="*/ 21433 w 4443412"/>
              <a:gd name="connsiteY184" fmla="*/ 2274094 h 3992562"/>
              <a:gd name="connsiteX185" fmla="*/ 16670 w 4443412"/>
              <a:gd name="connsiteY185" fmla="*/ 2256234 h 3992562"/>
              <a:gd name="connsiteX186" fmla="*/ 11908 w 4443412"/>
              <a:gd name="connsiteY186" fmla="*/ 2237978 h 3992562"/>
              <a:gd name="connsiteX187" fmla="*/ 8335 w 4443412"/>
              <a:gd name="connsiteY187" fmla="*/ 2218928 h 3992562"/>
              <a:gd name="connsiteX188" fmla="*/ 5557 w 4443412"/>
              <a:gd name="connsiteY188" fmla="*/ 2199878 h 3992562"/>
              <a:gd name="connsiteX189" fmla="*/ 3176 w 4443412"/>
              <a:gd name="connsiteY189" fmla="*/ 2180034 h 3992562"/>
              <a:gd name="connsiteX190" fmla="*/ 1588 w 4443412"/>
              <a:gd name="connsiteY190" fmla="*/ 2159794 h 3992562"/>
              <a:gd name="connsiteX191" fmla="*/ 397 w 4443412"/>
              <a:gd name="connsiteY191" fmla="*/ 2139553 h 3992562"/>
              <a:gd name="connsiteX192" fmla="*/ 0 w 4443412"/>
              <a:gd name="connsiteY192" fmla="*/ 2118915 h 3992562"/>
              <a:gd name="connsiteX193" fmla="*/ 0 w 4443412"/>
              <a:gd name="connsiteY193" fmla="*/ 1397794 h 3992562"/>
              <a:gd name="connsiteX194" fmla="*/ 0 w 4443412"/>
              <a:gd name="connsiteY194" fmla="*/ 1352153 h 3992562"/>
              <a:gd name="connsiteX195" fmla="*/ 397 w 4443412"/>
              <a:gd name="connsiteY195" fmla="*/ 1307703 h 3992562"/>
              <a:gd name="connsiteX196" fmla="*/ 1985 w 4443412"/>
              <a:gd name="connsiteY196" fmla="*/ 1263253 h 3992562"/>
              <a:gd name="connsiteX197" fmla="*/ 3572 w 4443412"/>
              <a:gd name="connsiteY197" fmla="*/ 1219200 h 3992562"/>
              <a:gd name="connsiteX198" fmla="*/ 6351 w 4443412"/>
              <a:gd name="connsiteY198" fmla="*/ 1176338 h 3992562"/>
              <a:gd name="connsiteX199" fmla="*/ 8335 w 4443412"/>
              <a:gd name="connsiteY199" fmla="*/ 1154509 h 3992562"/>
              <a:gd name="connsiteX200" fmla="*/ 10320 w 4443412"/>
              <a:gd name="connsiteY200" fmla="*/ 1133475 h 3992562"/>
              <a:gd name="connsiteX201" fmla="*/ 13098 w 4443412"/>
              <a:gd name="connsiteY201" fmla="*/ 1112044 h 3992562"/>
              <a:gd name="connsiteX202" fmla="*/ 15877 w 4443412"/>
              <a:gd name="connsiteY202" fmla="*/ 1091009 h 3992562"/>
              <a:gd name="connsiteX203" fmla="*/ 19052 w 4443412"/>
              <a:gd name="connsiteY203" fmla="*/ 1069975 h 3992562"/>
              <a:gd name="connsiteX204" fmla="*/ 23021 w 4443412"/>
              <a:gd name="connsiteY204" fmla="*/ 1048941 h 3992562"/>
              <a:gd name="connsiteX205" fmla="*/ 26990 w 4443412"/>
              <a:gd name="connsiteY205" fmla="*/ 1027906 h 3992562"/>
              <a:gd name="connsiteX206" fmla="*/ 31356 w 4443412"/>
              <a:gd name="connsiteY206" fmla="*/ 1007666 h 3992562"/>
              <a:gd name="connsiteX207" fmla="*/ 36516 w 4443412"/>
              <a:gd name="connsiteY207" fmla="*/ 986631 h 3992562"/>
              <a:gd name="connsiteX208" fmla="*/ 42073 w 4443412"/>
              <a:gd name="connsiteY208" fmla="*/ 965994 h 3992562"/>
              <a:gd name="connsiteX209" fmla="*/ 48026 w 4443412"/>
              <a:gd name="connsiteY209" fmla="*/ 945753 h 3992562"/>
              <a:gd name="connsiteX210" fmla="*/ 54377 w 4443412"/>
              <a:gd name="connsiteY210" fmla="*/ 925513 h 3992562"/>
              <a:gd name="connsiteX211" fmla="*/ 61918 w 4443412"/>
              <a:gd name="connsiteY211" fmla="*/ 905272 h 3992562"/>
              <a:gd name="connsiteX212" fmla="*/ 69856 w 4443412"/>
              <a:gd name="connsiteY212" fmla="*/ 885031 h 3992562"/>
              <a:gd name="connsiteX213" fmla="*/ 77795 w 4443412"/>
              <a:gd name="connsiteY213" fmla="*/ 865188 h 3992562"/>
              <a:gd name="connsiteX214" fmla="*/ 87321 w 4443412"/>
              <a:gd name="connsiteY214" fmla="*/ 845344 h 3992562"/>
              <a:gd name="connsiteX215" fmla="*/ 96846 w 4443412"/>
              <a:gd name="connsiteY215" fmla="*/ 825500 h 3992562"/>
              <a:gd name="connsiteX216" fmla="*/ 107166 w 4443412"/>
              <a:gd name="connsiteY216" fmla="*/ 805656 h 3992562"/>
              <a:gd name="connsiteX217" fmla="*/ 118676 w 4443412"/>
              <a:gd name="connsiteY217" fmla="*/ 786209 h 3992562"/>
              <a:gd name="connsiteX218" fmla="*/ 130981 w 4443412"/>
              <a:gd name="connsiteY218" fmla="*/ 766763 h 3992562"/>
              <a:gd name="connsiteX219" fmla="*/ 143285 w 4443412"/>
              <a:gd name="connsiteY219" fmla="*/ 747713 h 3992562"/>
              <a:gd name="connsiteX220" fmla="*/ 156780 w 4443412"/>
              <a:gd name="connsiteY220" fmla="*/ 728266 h 3992562"/>
              <a:gd name="connsiteX221" fmla="*/ 166703 w 4443412"/>
              <a:gd name="connsiteY221" fmla="*/ 715169 h 3992562"/>
              <a:gd name="connsiteX222" fmla="*/ 176625 w 4443412"/>
              <a:gd name="connsiteY222" fmla="*/ 702469 h 3992562"/>
              <a:gd name="connsiteX223" fmla="*/ 187342 w 4443412"/>
              <a:gd name="connsiteY223" fmla="*/ 689769 h 3992562"/>
              <a:gd name="connsiteX224" fmla="*/ 197265 w 4443412"/>
              <a:gd name="connsiteY224" fmla="*/ 677863 h 3992562"/>
              <a:gd name="connsiteX225" fmla="*/ 208378 w 4443412"/>
              <a:gd name="connsiteY225" fmla="*/ 666353 h 3992562"/>
              <a:gd name="connsiteX226" fmla="*/ 219095 w 4443412"/>
              <a:gd name="connsiteY226" fmla="*/ 654844 h 3992562"/>
              <a:gd name="connsiteX227" fmla="*/ 230208 w 4443412"/>
              <a:gd name="connsiteY227" fmla="*/ 643731 h 3992562"/>
              <a:gd name="connsiteX228" fmla="*/ 241322 w 4443412"/>
              <a:gd name="connsiteY228" fmla="*/ 633016 h 3992562"/>
              <a:gd name="connsiteX229" fmla="*/ 252832 w 4443412"/>
              <a:gd name="connsiteY229" fmla="*/ 622697 h 3992562"/>
              <a:gd name="connsiteX230" fmla="*/ 264343 w 4443412"/>
              <a:gd name="connsiteY230" fmla="*/ 612378 h 3992562"/>
              <a:gd name="connsiteX231" fmla="*/ 276250 w 4443412"/>
              <a:gd name="connsiteY231" fmla="*/ 602853 h 3992562"/>
              <a:gd name="connsiteX232" fmla="*/ 288157 w 4443412"/>
              <a:gd name="connsiteY232" fmla="*/ 593328 h 3992562"/>
              <a:gd name="connsiteX233" fmla="*/ 300065 w 4443412"/>
              <a:gd name="connsiteY233" fmla="*/ 583803 h 3992562"/>
              <a:gd name="connsiteX234" fmla="*/ 312766 w 4443412"/>
              <a:gd name="connsiteY234" fmla="*/ 575072 h 3992562"/>
              <a:gd name="connsiteX235" fmla="*/ 325070 w 4443412"/>
              <a:gd name="connsiteY235" fmla="*/ 566341 h 3992562"/>
              <a:gd name="connsiteX236" fmla="*/ 337374 w 4443412"/>
              <a:gd name="connsiteY236" fmla="*/ 558006 h 3992562"/>
              <a:gd name="connsiteX237" fmla="*/ 350472 w 4443412"/>
              <a:gd name="connsiteY237" fmla="*/ 550069 h 3992562"/>
              <a:gd name="connsiteX238" fmla="*/ 363570 w 4443412"/>
              <a:gd name="connsiteY238" fmla="*/ 542131 h 3992562"/>
              <a:gd name="connsiteX239" fmla="*/ 390163 w 4443412"/>
              <a:gd name="connsiteY239" fmla="*/ 527050 h 3992562"/>
              <a:gd name="connsiteX240" fmla="*/ 417153 w 4443412"/>
              <a:gd name="connsiteY240" fmla="*/ 513159 h 3992562"/>
              <a:gd name="connsiteX241" fmla="*/ 444540 w 4443412"/>
              <a:gd name="connsiteY241" fmla="*/ 499666 h 3992562"/>
              <a:gd name="connsiteX242" fmla="*/ 472324 w 4443412"/>
              <a:gd name="connsiteY242" fmla="*/ 487363 h 3992562"/>
              <a:gd name="connsiteX243" fmla="*/ 500504 w 4443412"/>
              <a:gd name="connsiteY243" fmla="*/ 475853 h 3992562"/>
              <a:gd name="connsiteX244" fmla="*/ 529479 w 4443412"/>
              <a:gd name="connsiteY244" fmla="*/ 465534 h 3992562"/>
              <a:gd name="connsiteX245" fmla="*/ 558850 w 4443412"/>
              <a:gd name="connsiteY245" fmla="*/ 455613 h 3992562"/>
              <a:gd name="connsiteX246" fmla="*/ 588221 w 4443412"/>
              <a:gd name="connsiteY246" fmla="*/ 446088 h 3992562"/>
              <a:gd name="connsiteX247" fmla="*/ 618387 w 4443412"/>
              <a:gd name="connsiteY247" fmla="*/ 437753 h 3992562"/>
              <a:gd name="connsiteX248" fmla="*/ 648155 w 4443412"/>
              <a:gd name="connsiteY248" fmla="*/ 429022 h 3992562"/>
              <a:gd name="connsiteX249" fmla="*/ 678717 w 4443412"/>
              <a:gd name="connsiteY249" fmla="*/ 421481 h 3992562"/>
              <a:gd name="connsiteX250" fmla="*/ 709279 w 4443412"/>
              <a:gd name="connsiteY250" fmla="*/ 414734 h 3992562"/>
              <a:gd name="connsiteX251" fmla="*/ 740238 w 4443412"/>
              <a:gd name="connsiteY251" fmla="*/ 407988 h 3992562"/>
              <a:gd name="connsiteX252" fmla="*/ 771197 w 4443412"/>
              <a:gd name="connsiteY252" fmla="*/ 401638 h 3992562"/>
              <a:gd name="connsiteX253" fmla="*/ 802156 w 4443412"/>
              <a:gd name="connsiteY253" fmla="*/ 395684 h 3992562"/>
              <a:gd name="connsiteX254" fmla="*/ 864471 w 4443412"/>
              <a:gd name="connsiteY254" fmla="*/ 384572 h 3992562"/>
              <a:gd name="connsiteX255" fmla="*/ 926786 w 4443412"/>
              <a:gd name="connsiteY255" fmla="*/ 374650 h 3992562"/>
              <a:gd name="connsiteX256" fmla="*/ 1050622 w 4443412"/>
              <a:gd name="connsiteY256" fmla="*/ 354806 h 3992562"/>
              <a:gd name="connsiteX257" fmla="*/ 3575766 w 4443412"/>
              <a:gd name="connsiteY257" fmla="*/ 5160 h 3992562"/>
              <a:gd name="connsiteX258" fmla="*/ 3594817 w 4443412"/>
              <a:gd name="connsiteY258" fmla="*/ 3175 h 3992562"/>
              <a:gd name="connsiteX259" fmla="*/ 3613472 w 4443412"/>
              <a:gd name="connsiteY259" fmla="*/ 1588 h 3992562"/>
              <a:gd name="connsiteX260" fmla="*/ 3631333 w 4443412"/>
              <a:gd name="connsiteY260" fmla="*/ 397 h 399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4443412" h="3992562">
                <a:moveTo>
                  <a:pt x="3649988" y="0"/>
                </a:moveTo>
                <a:lnTo>
                  <a:pt x="3667849" y="0"/>
                </a:lnTo>
                <a:lnTo>
                  <a:pt x="3685710" y="397"/>
                </a:lnTo>
                <a:lnTo>
                  <a:pt x="3703174" y="1588"/>
                </a:lnTo>
                <a:lnTo>
                  <a:pt x="3720638" y="2381"/>
                </a:lnTo>
                <a:lnTo>
                  <a:pt x="3737705" y="4366"/>
                </a:lnTo>
                <a:lnTo>
                  <a:pt x="3755169" y="7144"/>
                </a:lnTo>
                <a:lnTo>
                  <a:pt x="3771839" y="9525"/>
                </a:lnTo>
                <a:lnTo>
                  <a:pt x="3788510" y="12303"/>
                </a:lnTo>
                <a:lnTo>
                  <a:pt x="3805180" y="16669"/>
                </a:lnTo>
                <a:lnTo>
                  <a:pt x="3821057" y="20638"/>
                </a:lnTo>
                <a:lnTo>
                  <a:pt x="3836933" y="25003"/>
                </a:lnTo>
                <a:lnTo>
                  <a:pt x="3853206" y="29369"/>
                </a:lnTo>
                <a:lnTo>
                  <a:pt x="3869083" y="34925"/>
                </a:lnTo>
                <a:lnTo>
                  <a:pt x="3884165" y="40481"/>
                </a:lnTo>
                <a:lnTo>
                  <a:pt x="3899645" y="46434"/>
                </a:lnTo>
                <a:lnTo>
                  <a:pt x="3914331" y="52784"/>
                </a:lnTo>
                <a:lnTo>
                  <a:pt x="3929016" y="59928"/>
                </a:lnTo>
                <a:lnTo>
                  <a:pt x="3943305" y="67072"/>
                </a:lnTo>
                <a:lnTo>
                  <a:pt x="3957991" y="74613"/>
                </a:lnTo>
                <a:lnTo>
                  <a:pt x="3971883" y="82550"/>
                </a:lnTo>
                <a:lnTo>
                  <a:pt x="3985774" y="90885"/>
                </a:lnTo>
                <a:lnTo>
                  <a:pt x="3999269" y="100013"/>
                </a:lnTo>
                <a:lnTo>
                  <a:pt x="4012764" y="108744"/>
                </a:lnTo>
                <a:lnTo>
                  <a:pt x="4025862" y="118269"/>
                </a:lnTo>
                <a:lnTo>
                  <a:pt x="4038167" y="127794"/>
                </a:lnTo>
                <a:lnTo>
                  <a:pt x="4050867" y="137716"/>
                </a:lnTo>
                <a:lnTo>
                  <a:pt x="4063172" y="148431"/>
                </a:lnTo>
                <a:lnTo>
                  <a:pt x="4075476" y="159147"/>
                </a:lnTo>
                <a:lnTo>
                  <a:pt x="4087383" y="170259"/>
                </a:lnTo>
                <a:lnTo>
                  <a:pt x="4098894" y="181769"/>
                </a:lnTo>
                <a:lnTo>
                  <a:pt x="4109610" y="193278"/>
                </a:lnTo>
                <a:lnTo>
                  <a:pt x="4120724" y="205184"/>
                </a:lnTo>
                <a:lnTo>
                  <a:pt x="4131043" y="217884"/>
                </a:lnTo>
                <a:lnTo>
                  <a:pt x="4141760" y="230188"/>
                </a:lnTo>
                <a:lnTo>
                  <a:pt x="4151683" y="243284"/>
                </a:lnTo>
                <a:lnTo>
                  <a:pt x="4161605" y="256381"/>
                </a:lnTo>
                <a:lnTo>
                  <a:pt x="4171131" y="269875"/>
                </a:lnTo>
                <a:lnTo>
                  <a:pt x="4180261" y="283766"/>
                </a:lnTo>
                <a:lnTo>
                  <a:pt x="4188993" y="297656"/>
                </a:lnTo>
                <a:lnTo>
                  <a:pt x="4197725" y="312341"/>
                </a:lnTo>
                <a:lnTo>
                  <a:pt x="4206059" y="326628"/>
                </a:lnTo>
                <a:lnTo>
                  <a:pt x="4213998" y="341313"/>
                </a:lnTo>
                <a:lnTo>
                  <a:pt x="4221539" y="355997"/>
                </a:lnTo>
                <a:lnTo>
                  <a:pt x="4229081" y="371475"/>
                </a:lnTo>
                <a:lnTo>
                  <a:pt x="4236225" y="386953"/>
                </a:lnTo>
                <a:lnTo>
                  <a:pt x="4242575" y="403225"/>
                </a:lnTo>
                <a:lnTo>
                  <a:pt x="4248926" y="419100"/>
                </a:lnTo>
                <a:lnTo>
                  <a:pt x="4254879" y="434975"/>
                </a:lnTo>
                <a:lnTo>
                  <a:pt x="4260437" y="451644"/>
                </a:lnTo>
                <a:lnTo>
                  <a:pt x="4265993" y="468709"/>
                </a:lnTo>
                <a:lnTo>
                  <a:pt x="4271153" y="484981"/>
                </a:lnTo>
                <a:lnTo>
                  <a:pt x="4275916" y="502444"/>
                </a:lnTo>
                <a:lnTo>
                  <a:pt x="4279885" y="519509"/>
                </a:lnTo>
                <a:lnTo>
                  <a:pt x="4283854" y="536972"/>
                </a:lnTo>
                <a:lnTo>
                  <a:pt x="4287823" y="554434"/>
                </a:lnTo>
                <a:lnTo>
                  <a:pt x="4290999" y="572294"/>
                </a:lnTo>
                <a:lnTo>
                  <a:pt x="4294173" y="590550"/>
                </a:lnTo>
                <a:lnTo>
                  <a:pt x="4296555" y="608806"/>
                </a:lnTo>
                <a:lnTo>
                  <a:pt x="4298539" y="627063"/>
                </a:lnTo>
                <a:lnTo>
                  <a:pt x="4300525" y="645319"/>
                </a:lnTo>
                <a:lnTo>
                  <a:pt x="4439840" y="2872581"/>
                </a:lnTo>
                <a:lnTo>
                  <a:pt x="4441825" y="2916634"/>
                </a:lnTo>
                <a:lnTo>
                  <a:pt x="4442618" y="2959100"/>
                </a:lnTo>
                <a:lnTo>
                  <a:pt x="4443412" y="3000375"/>
                </a:lnTo>
                <a:lnTo>
                  <a:pt x="4443412" y="3041650"/>
                </a:lnTo>
                <a:lnTo>
                  <a:pt x="4442618" y="3081337"/>
                </a:lnTo>
                <a:lnTo>
                  <a:pt x="4440633" y="3121025"/>
                </a:lnTo>
                <a:lnTo>
                  <a:pt x="4439443" y="3140472"/>
                </a:lnTo>
                <a:lnTo>
                  <a:pt x="4437855" y="3159918"/>
                </a:lnTo>
                <a:lnTo>
                  <a:pt x="4435871" y="3179365"/>
                </a:lnTo>
                <a:lnTo>
                  <a:pt x="4433489" y="3198812"/>
                </a:lnTo>
                <a:lnTo>
                  <a:pt x="4430711" y="3218259"/>
                </a:lnTo>
                <a:lnTo>
                  <a:pt x="4427933" y="3237309"/>
                </a:lnTo>
                <a:lnTo>
                  <a:pt x="4424757" y="3256756"/>
                </a:lnTo>
                <a:lnTo>
                  <a:pt x="4420788" y="3276203"/>
                </a:lnTo>
                <a:lnTo>
                  <a:pt x="4416819" y="3295253"/>
                </a:lnTo>
                <a:lnTo>
                  <a:pt x="4412453" y="3314700"/>
                </a:lnTo>
                <a:lnTo>
                  <a:pt x="4407293" y="3334147"/>
                </a:lnTo>
                <a:lnTo>
                  <a:pt x="4401737" y="3353593"/>
                </a:lnTo>
                <a:lnTo>
                  <a:pt x="4395783" y="3373040"/>
                </a:lnTo>
                <a:lnTo>
                  <a:pt x="4389432" y="3392487"/>
                </a:lnTo>
                <a:lnTo>
                  <a:pt x="4382288" y="3412331"/>
                </a:lnTo>
                <a:lnTo>
                  <a:pt x="4374747" y="3432175"/>
                </a:lnTo>
                <a:lnTo>
                  <a:pt x="4366809" y="3452018"/>
                </a:lnTo>
                <a:lnTo>
                  <a:pt x="4358473" y="3472259"/>
                </a:lnTo>
                <a:lnTo>
                  <a:pt x="4349344" y="3492500"/>
                </a:lnTo>
                <a:lnTo>
                  <a:pt x="4339819" y="3513137"/>
                </a:lnTo>
                <a:lnTo>
                  <a:pt x="4329499" y="3534172"/>
                </a:lnTo>
                <a:lnTo>
                  <a:pt x="4318385" y="3554809"/>
                </a:lnTo>
                <a:lnTo>
                  <a:pt x="4306875" y="3575447"/>
                </a:lnTo>
                <a:lnTo>
                  <a:pt x="4294967" y="3595290"/>
                </a:lnTo>
                <a:lnTo>
                  <a:pt x="4283060" y="3615531"/>
                </a:lnTo>
                <a:lnTo>
                  <a:pt x="4269962" y="3634978"/>
                </a:lnTo>
                <a:lnTo>
                  <a:pt x="4256864" y="3654028"/>
                </a:lnTo>
                <a:lnTo>
                  <a:pt x="4242972" y="3672284"/>
                </a:lnTo>
                <a:lnTo>
                  <a:pt x="4229081" y="3690937"/>
                </a:lnTo>
                <a:lnTo>
                  <a:pt x="4214791" y="3708797"/>
                </a:lnTo>
                <a:lnTo>
                  <a:pt x="4199709" y="3726259"/>
                </a:lnTo>
                <a:lnTo>
                  <a:pt x="4184627" y="3743325"/>
                </a:lnTo>
                <a:lnTo>
                  <a:pt x="4168750" y="3760390"/>
                </a:lnTo>
                <a:lnTo>
                  <a:pt x="4152873" y="3776265"/>
                </a:lnTo>
                <a:lnTo>
                  <a:pt x="4136203" y="3792140"/>
                </a:lnTo>
                <a:lnTo>
                  <a:pt x="4119136" y="3807222"/>
                </a:lnTo>
                <a:lnTo>
                  <a:pt x="4101672" y="3822303"/>
                </a:lnTo>
                <a:lnTo>
                  <a:pt x="4083811" y="3836193"/>
                </a:lnTo>
                <a:lnTo>
                  <a:pt x="4065950" y="3850084"/>
                </a:lnTo>
                <a:lnTo>
                  <a:pt x="4047295" y="3863181"/>
                </a:lnTo>
                <a:lnTo>
                  <a:pt x="4028244" y="3875484"/>
                </a:lnTo>
                <a:lnTo>
                  <a:pt x="4008795" y="3888184"/>
                </a:lnTo>
                <a:lnTo>
                  <a:pt x="3989347" y="3899693"/>
                </a:lnTo>
                <a:lnTo>
                  <a:pt x="3969501" y="3910012"/>
                </a:lnTo>
                <a:lnTo>
                  <a:pt x="3948862" y="3920728"/>
                </a:lnTo>
                <a:lnTo>
                  <a:pt x="3927825" y="3930253"/>
                </a:lnTo>
                <a:lnTo>
                  <a:pt x="3907186" y="3938984"/>
                </a:lnTo>
                <a:lnTo>
                  <a:pt x="3885356" y="3947715"/>
                </a:lnTo>
                <a:lnTo>
                  <a:pt x="3863526" y="3955256"/>
                </a:lnTo>
                <a:lnTo>
                  <a:pt x="3840902" y="3962400"/>
                </a:lnTo>
                <a:lnTo>
                  <a:pt x="3818675" y="3968750"/>
                </a:lnTo>
                <a:lnTo>
                  <a:pt x="3795654" y="3973909"/>
                </a:lnTo>
                <a:lnTo>
                  <a:pt x="3768664" y="3980259"/>
                </a:lnTo>
                <a:lnTo>
                  <a:pt x="3741277" y="3984625"/>
                </a:lnTo>
                <a:lnTo>
                  <a:pt x="3714287" y="3988197"/>
                </a:lnTo>
                <a:lnTo>
                  <a:pt x="3686901" y="3990578"/>
                </a:lnTo>
                <a:lnTo>
                  <a:pt x="3659117" y="3992165"/>
                </a:lnTo>
                <a:lnTo>
                  <a:pt x="3631730" y="3992562"/>
                </a:lnTo>
                <a:lnTo>
                  <a:pt x="3604343" y="3992562"/>
                </a:lnTo>
                <a:lnTo>
                  <a:pt x="3576560" y="3990975"/>
                </a:lnTo>
                <a:lnTo>
                  <a:pt x="3548379" y="3988990"/>
                </a:lnTo>
                <a:lnTo>
                  <a:pt x="3520595" y="3986609"/>
                </a:lnTo>
                <a:lnTo>
                  <a:pt x="3492415" y="3982640"/>
                </a:lnTo>
                <a:lnTo>
                  <a:pt x="3464631" y="3978672"/>
                </a:lnTo>
                <a:lnTo>
                  <a:pt x="3436053" y="3973115"/>
                </a:lnTo>
                <a:lnTo>
                  <a:pt x="3407476" y="3967559"/>
                </a:lnTo>
                <a:lnTo>
                  <a:pt x="3379295" y="3961209"/>
                </a:lnTo>
                <a:lnTo>
                  <a:pt x="3350321" y="3954065"/>
                </a:lnTo>
                <a:lnTo>
                  <a:pt x="3321346" y="3946128"/>
                </a:lnTo>
                <a:lnTo>
                  <a:pt x="3291975" y="3938190"/>
                </a:lnTo>
                <a:lnTo>
                  <a:pt x="3263001" y="3929062"/>
                </a:lnTo>
                <a:lnTo>
                  <a:pt x="3233232" y="3919537"/>
                </a:lnTo>
                <a:lnTo>
                  <a:pt x="3203464" y="3910012"/>
                </a:lnTo>
                <a:lnTo>
                  <a:pt x="3173299" y="3899693"/>
                </a:lnTo>
                <a:lnTo>
                  <a:pt x="3112571" y="3878262"/>
                </a:lnTo>
                <a:lnTo>
                  <a:pt x="3051050" y="3855243"/>
                </a:lnTo>
                <a:lnTo>
                  <a:pt x="2988735" y="3831034"/>
                </a:lnTo>
                <a:lnTo>
                  <a:pt x="2860533" y="3780631"/>
                </a:lnTo>
                <a:lnTo>
                  <a:pt x="818429" y="2887662"/>
                </a:lnTo>
                <a:lnTo>
                  <a:pt x="753733" y="2858294"/>
                </a:lnTo>
                <a:lnTo>
                  <a:pt x="686655" y="2828131"/>
                </a:lnTo>
                <a:lnTo>
                  <a:pt x="617593" y="2797175"/>
                </a:lnTo>
                <a:lnTo>
                  <a:pt x="582665" y="2781300"/>
                </a:lnTo>
                <a:lnTo>
                  <a:pt x="548133" y="2765425"/>
                </a:lnTo>
                <a:lnTo>
                  <a:pt x="513205" y="2748359"/>
                </a:lnTo>
                <a:lnTo>
                  <a:pt x="479071" y="2730897"/>
                </a:lnTo>
                <a:lnTo>
                  <a:pt x="444937" y="2712640"/>
                </a:lnTo>
                <a:lnTo>
                  <a:pt x="410803" y="2694384"/>
                </a:lnTo>
                <a:lnTo>
                  <a:pt x="377859" y="2675334"/>
                </a:lnTo>
                <a:lnTo>
                  <a:pt x="345709" y="2655490"/>
                </a:lnTo>
                <a:lnTo>
                  <a:pt x="313559" y="2634853"/>
                </a:lnTo>
                <a:lnTo>
                  <a:pt x="298080" y="2623740"/>
                </a:lnTo>
                <a:lnTo>
                  <a:pt x="282600" y="2613422"/>
                </a:lnTo>
                <a:lnTo>
                  <a:pt x="267518" y="2602309"/>
                </a:lnTo>
                <a:lnTo>
                  <a:pt x="252832" y="2590800"/>
                </a:lnTo>
                <a:lnTo>
                  <a:pt x="238146" y="2579290"/>
                </a:lnTo>
                <a:lnTo>
                  <a:pt x="223858" y="2567781"/>
                </a:lnTo>
                <a:lnTo>
                  <a:pt x="209569" y="2555875"/>
                </a:lnTo>
                <a:lnTo>
                  <a:pt x="196074" y="2543572"/>
                </a:lnTo>
                <a:lnTo>
                  <a:pt x="182579" y="2530872"/>
                </a:lnTo>
                <a:lnTo>
                  <a:pt x="169878" y="2518569"/>
                </a:lnTo>
                <a:lnTo>
                  <a:pt x="157177" y="2505472"/>
                </a:lnTo>
                <a:lnTo>
                  <a:pt x="144873" y="2491978"/>
                </a:lnTo>
                <a:lnTo>
                  <a:pt x="133362" y="2478484"/>
                </a:lnTo>
                <a:lnTo>
                  <a:pt x="121852" y="2464594"/>
                </a:lnTo>
                <a:lnTo>
                  <a:pt x="110738" y="2450703"/>
                </a:lnTo>
                <a:lnTo>
                  <a:pt x="100419" y="2436019"/>
                </a:lnTo>
                <a:lnTo>
                  <a:pt x="89702" y="2421731"/>
                </a:lnTo>
                <a:lnTo>
                  <a:pt x="80573" y="2406650"/>
                </a:lnTo>
                <a:lnTo>
                  <a:pt x="71047" y="2391172"/>
                </a:lnTo>
                <a:lnTo>
                  <a:pt x="62315" y="2375297"/>
                </a:lnTo>
                <a:lnTo>
                  <a:pt x="54377" y="2359025"/>
                </a:lnTo>
                <a:lnTo>
                  <a:pt x="46439" y="2343150"/>
                </a:lnTo>
                <a:lnTo>
                  <a:pt x="39294" y="2326084"/>
                </a:lnTo>
                <a:lnTo>
                  <a:pt x="32944" y="2309415"/>
                </a:lnTo>
                <a:lnTo>
                  <a:pt x="26990" y="2292350"/>
                </a:lnTo>
                <a:lnTo>
                  <a:pt x="21433" y="2274094"/>
                </a:lnTo>
                <a:lnTo>
                  <a:pt x="16670" y="2256234"/>
                </a:lnTo>
                <a:lnTo>
                  <a:pt x="11908" y="2237978"/>
                </a:lnTo>
                <a:lnTo>
                  <a:pt x="8335" y="2218928"/>
                </a:lnTo>
                <a:lnTo>
                  <a:pt x="5557" y="2199878"/>
                </a:lnTo>
                <a:lnTo>
                  <a:pt x="3176" y="2180034"/>
                </a:lnTo>
                <a:lnTo>
                  <a:pt x="1588" y="2159794"/>
                </a:lnTo>
                <a:lnTo>
                  <a:pt x="397" y="2139553"/>
                </a:lnTo>
                <a:lnTo>
                  <a:pt x="0" y="2118915"/>
                </a:lnTo>
                <a:lnTo>
                  <a:pt x="0" y="1397794"/>
                </a:lnTo>
                <a:lnTo>
                  <a:pt x="0" y="1352153"/>
                </a:lnTo>
                <a:lnTo>
                  <a:pt x="397" y="1307703"/>
                </a:lnTo>
                <a:lnTo>
                  <a:pt x="1985" y="1263253"/>
                </a:lnTo>
                <a:lnTo>
                  <a:pt x="3572" y="1219200"/>
                </a:lnTo>
                <a:lnTo>
                  <a:pt x="6351" y="1176338"/>
                </a:lnTo>
                <a:lnTo>
                  <a:pt x="8335" y="1154509"/>
                </a:lnTo>
                <a:lnTo>
                  <a:pt x="10320" y="1133475"/>
                </a:lnTo>
                <a:lnTo>
                  <a:pt x="13098" y="1112044"/>
                </a:lnTo>
                <a:lnTo>
                  <a:pt x="15877" y="1091009"/>
                </a:lnTo>
                <a:lnTo>
                  <a:pt x="19052" y="1069975"/>
                </a:lnTo>
                <a:lnTo>
                  <a:pt x="23021" y="1048941"/>
                </a:lnTo>
                <a:lnTo>
                  <a:pt x="26990" y="1027906"/>
                </a:lnTo>
                <a:lnTo>
                  <a:pt x="31356" y="1007666"/>
                </a:lnTo>
                <a:lnTo>
                  <a:pt x="36516" y="986631"/>
                </a:lnTo>
                <a:lnTo>
                  <a:pt x="42073" y="965994"/>
                </a:lnTo>
                <a:lnTo>
                  <a:pt x="48026" y="945753"/>
                </a:lnTo>
                <a:lnTo>
                  <a:pt x="54377" y="925513"/>
                </a:lnTo>
                <a:lnTo>
                  <a:pt x="61918" y="905272"/>
                </a:lnTo>
                <a:lnTo>
                  <a:pt x="69856" y="885031"/>
                </a:lnTo>
                <a:lnTo>
                  <a:pt x="77795" y="865188"/>
                </a:lnTo>
                <a:lnTo>
                  <a:pt x="87321" y="845344"/>
                </a:lnTo>
                <a:lnTo>
                  <a:pt x="96846" y="825500"/>
                </a:lnTo>
                <a:lnTo>
                  <a:pt x="107166" y="805656"/>
                </a:lnTo>
                <a:lnTo>
                  <a:pt x="118676" y="786209"/>
                </a:lnTo>
                <a:lnTo>
                  <a:pt x="130981" y="766763"/>
                </a:lnTo>
                <a:lnTo>
                  <a:pt x="143285" y="747713"/>
                </a:lnTo>
                <a:lnTo>
                  <a:pt x="156780" y="728266"/>
                </a:lnTo>
                <a:lnTo>
                  <a:pt x="166703" y="715169"/>
                </a:lnTo>
                <a:lnTo>
                  <a:pt x="176625" y="702469"/>
                </a:lnTo>
                <a:lnTo>
                  <a:pt x="187342" y="689769"/>
                </a:lnTo>
                <a:lnTo>
                  <a:pt x="197265" y="677863"/>
                </a:lnTo>
                <a:lnTo>
                  <a:pt x="208378" y="666353"/>
                </a:lnTo>
                <a:lnTo>
                  <a:pt x="219095" y="654844"/>
                </a:lnTo>
                <a:lnTo>
                  <a:pt x="230208" y="643731"/>
                </a:lnTo>
                <a:lnTo>
                  <a:pt x="241322" y="633016"/>
                </a:lnTo>
                <a:lnTo>
                  <a:pt x="252832" y="622697"/>
                </a:lnTo>
                <a:lnTo>
                  <a:pt x="264343" y="612378"/>
                </a:lnTo>
                <a:lnTo>
                  <a:pt x="276250" y="602853"/>
                </a:lnTo>
                <a:lnTo>
                  <a:pt x="288157" y="593328"/>
                </a:lnTo>
                <a:lnTo>
                  <a:pt x="300065" y="583803"/>
                </a:lnTo>
                <a:lnTo>
                  <a:pt x="312766" y="575072"/>
                </a:lnTo>
                <a:lnTo>
                  <a:pt x="325070" y="566341"/>
                </a:lnTo>
                <a:lnTo>
                  <a:pt x="337374" y="558006"/>
                </a:lnTo>
                <a:lnTo>
                  <a:pt x="350472" y="550069"/>
                </a:lnTo>
                <a:lnTo>
                  <a:pt x="363570" y="542131"/>
                </a:lnTo>
                <a:lnTo>
                  <a:pt x="390163" y="527050"/>
                </a:lnTo>
                <a:lnTo>
                  <a:pt x="417153" y="513159"/>
                </a:lnTo>
                <a:lnTo>
                  <a:pt x="444540" y="499666"/>
                </a:lnTo>
                <a:lnTo>
                  <a:pt x="472324" y="487363"/>
                </a:lnTo>
                <a:lnTo>
                  <a:pt x="500504" y="475853"/>
                </a:lnTo>
                <a:lnTo>
                  <a:pt x="529479" y="465534"/>
                </a:lnTo>
                <a:lnTo>
                  <a:pt x="558850" y="455613"/>
                </a:lnTo>
                <a:lnTo>
                  <a:pt x="588221" y="446088"/>
                </a:lnTo>
                <a:lnTo>
                  <a:pt x="618387" y="437753"/>
                </a:lnTo>
                <a:lnTo>
                  <a:pt x="648155" y="429022"/>
                </a:lnTo>
                <a:lnTo>
                  <a:pt x="678717" y="421481"/>
                </a:lnTo>
                <a:lnTo>
                  <a:pt x="709279" y="414734"/>
                </a:lnTo>
                <a:lnTo>
                  <a:pt x="740238" y="407988"/>
                </a:lnTo>
                <a:lnTo>
                  <a:pt x="771197" y="401638"/>
                </a:lnTo>
                <a:lnTo>
                  <a:pt x="802156" y="395684"/>
                </a:lnTo>
                <a:lnTo>
                  <a:pt x="864471" y="384572"/>
                </a:lnTo>
                <a:lnTo>
                  <a:pt x="926786" y="374650"/>
                </a:lnTo>
                <a:lnTo>
                  <a:pt x="1050622" y="354806"/>
                </a:lnTo>
                <a:lnTo>
                  <a:pt x="3575766" y="5160"/>
                </a:lnTo>
                <a:lnTo>
                  <a:pt x="3594817" y="3175"/>
                </a:lnTo>
                <a:lnTo>
                  <a:pt x="3613472" y="1588"/>
                </a:lnTo>
                <a:lnTo>
                  <a:pt x="3631333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GB"/>
              <a:t>Insert your photo</a:t>
            </a:r>
          </a:p>
        </p:txBody>
      </p:sp>
      <p:cxnSp>
        <p:nvCxnSpPr>
          <p:cNvPr id="13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2364510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baseline="0"/>
            </a:lvl1pPr>
          </a:lstStyle>
          <a:p>
            <a:pPr lvl="0"/>
            <a:r>
              <a:rPr lang="en-GB" noProof="0"/>
              <a:t>                                                          &lt;  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/>
          </p:nvPr>
        </p:nvSpPr>
        <p:spPr>
          <a:xfrm>
            <a:off x="576472" y="2670166"/>
            <a:ext cx="4601584" cy="1178168"/>
          </a:xfrm>
        </p:spPr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576265" y="4005062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151322" y="1608141"/>
            <a:ext cx="388937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161243" y="358713"/>
            <a:ext cx="1009747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  <p:cxnSp>
        <p:nvCxnSpPr>
          <p:cNvPr id="14" name="Conector recto 8"/>
          <p:cNvCxnSpPr/>
          <p:nvPr userDrawn="1"/>
        </p:nvCxnSpPr>
        <p:spPr>
          <a:xfrm flipV="1">
            <a:off x="1972783" y="516161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2229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107865-4AE3-4849-9665-E35FAB7862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2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 dirty="0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BEFD4B92-DD9F-0B4C-BC43-60E2F777A8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6261" y="4185225"/>
            <a:ext cx="3402429" cy="914400"/>
          </a:xfrm>
          <a:prstGeom prst="rect">
            <a:avLst/>
          </a:prstGeom>
        </p:spPr>
        <p:txBody>
          <a:bodyPr wrap="none" anchor="b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020B98CD-FAE0-104D-93A0-A1F77F35BA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6261" y="5099626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" dirty="0"/>
              <a:t>Insert Author, department, date, place</a:t>
            </a:r>
            <a:endParaRPr lang="en-US" dirty="0"/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B63E3BFB-C38D-4345-BDDC-3D591DC50E03}"/>
              </a:ext>
            </a:extLst>
          </p:cNvPr>
          <p:cNvCxnSpPr>
            <a:cxnSpLocks/>
          </p:cNvCxnSpPr>
          <p:nvPr userDrawn="1"/>
        </p:nvCxnSpPr>
        <p:spPr>
          <a:xfrm>
            <a:off x="950162" y="4185225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66FE873-F6AB-234B-AB78-D25809C7F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© Amadeus IT Group and its affiliates and subsidiaries</a:t>
            </a:r>
            <a:endParaRPr lang="en-GB" dirty="0"/>
          </a:p>
        </p:txBody>
      </p:sp>
      <p:sp>
        <p:nvSpPr>
          <p:cNvPr id="18" name="Marcador de número de diapositiva 32">
            <a:extLst>
              <a:ext uri="{FF2B5EF4-FFF2-40B4-BE49-F238E27FC236}">
                <a16:creationId xmlns:a16="http://schemas.microsoft.com/office/drawing/2014/main" id="{E4250CB2-5E05-6B48-8623-9F21FA8C4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24219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6526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r>
              <a:rPr lang="en-GB" noProof="0"/>
              <a:t>                                       Insert your photo here &gt;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970109" y="5495997"/>
            <a:ext cx="3541587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022110" y="2458245"/>
            <a:ext cx="5489593" cy="1727779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021664" y="4373324"/>
            <a:ext cx="549003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63534" y="383607"/>
            <a:ext cx="1009747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  <p:cxnSp>
        <p:nvCxnSpPr>
          <p:cNvPr id="14" name="Conector recto 8"/>
          <p:cNvCxnSpPr/>
          <p:nvPr userDrawn="1"/>
        </p:nvCxnSpPr>
        <p:spPr>
          <a:xfrm flipV="1">
            <a:off x="1972783" y="516161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33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-6348" y="1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2" y="705385"/>
            <a:ext cx="5956600" cy="1325563"/>
          </a:xfrm>
        </p:spPr>
        <p:txBody>
          <a:bodyPr anchor="b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76265" y="2277861"/>
            <a:ext cx="5957349" cy="86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sp>
        <p:nvSpPr>
          <p:cNvPr id="11" name="Marcador de posición de imagen 17"/>
          <p:cNvSpPr>
            <a:spLocks noGrp="1"/>
          </p:cNvSpPr>
          <p:nvPr>
            <p:ph type="pic" sz="quarter" idx="16" hasCustomPrompt="1"/>
          </p:nvPr>
        </p:nvSpPr>
        <p:spPr>
          <a:xfrm>
            <a:off x="6487016" y="1433383"/>
            <a:ext cx="5708828" cy="5424615"/>
          </a:xfrm>
          <a:custGeom>
            <a:avLst/>
            <a:gdLst>
              <a:gd name="connsiteX0" fmla="*/ 5637046 w 7139966"/>
              <a:gd name="connsiteY0" fmla="*/ 946 h 5750830"/>
              <a:gd name="connsiteX1" fmla="*/ 6707626 w 7139966"/>
              <a:gd name="connsiteY1" fmla="*/ 810791 h 5750830"/>
              <a:gd name="connsiteX2" fmla="*/ 7139966 w 7139966"/>
              <a:gd name="connsiteY2" fmla="*/ 2214518 h 5750830"/>
              <a:gd name="connsiteX3" fmla="*/ 7139966 w 7139966"/>
              <a:gd name="connsiteY3" fmla="*/ 5750830 h 5750830"/>
              <a:gd name="connsiteX4" fmla="*/ 1951889 w 7139966"/>
              <a:gd name="connsiteY4" fmla="*/ 5750830 h 5750830"/>
              <a:gd name="connsiteX5" fmla="*/ 384658 w 7139966"/>
              <a:gd name="connsiteY5" fmla="*/ 4842007 h 5750830"/>
              <a:gd name="connsiteX6" fmla="*/ 96431 w 7139966"/>
              <a:gd name="connsiteY6" fmla="*/ 3690231 h 5750830"/>
              <a:gd name="connsiteX7" fmla="*/ 96431 w 7139966"/>
              <a:gd name="connsiteY7" fmla="*/ 2556452 h 5750830"/>
              <a:gd name="connsiteX8" fmla="*/ 1384443 w 7139966"/>
              <a:gd name="connsiteY8" fmla="*/ 1611635 h 5750830"/>
              <a:gd name="connsiteX9" fmla="*/ 5293515 w 7139966"/>
              <a:gd name="connsiteY9" fmla="*/ 72935 h 5750830"/>
              <a:gd name="connsiteX10" fmla="*/ 5637046 w 7139966"/>
              <a:gd name="connsiteY10" fmla="*/ 946 h 575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9966" h="5750830">
                <a:moveTo>
                  <a:pt x="5637046" y="946"/>
                </a:moveTo>
                <a:cubicBezTo>
                  <a:pt x="6121252" y="-19930"/>
                  <a:pt x="6539307" y="306327"/>
                  <a:pt x="6707626" y="810791"/>
                </a:cubicBezTo>
                <a:cubicBezTo>
                  <a:pt x="6707626" y="810791"/>
                  <a:pt x="6707626" y="810791"/>
                  <a:pt x="7139966" y="2214518"/>
                </a:cubicBezTo>
                <a:lnTo>
                  <a:pt x="7139966" y="5750830"/>
                </a:lnTo>
                <a:cubicBezTo>
                  <a:pt x="7139966" y="5750830"/>
                  <a:pt x="7139966" y="5750830"/>
                  <a:pt x="1951889" y="5750830"/>
                </a:cubicBezTo>
                <a:cubicBezTo>
                  <a:pt x="1357422" y="5633853"/>
                  <a:pt x="555792" y="5543871"/>
                  <a:pt x="384658" y="4842007"/>
                </a:cubicBezTo>
                <a:cubicBezTo>
                  <a:pt x="384658" y="4842007"/>
                  <a:pt x="384658" y="4842007"/>
                  <a:pt x="96431" y="3690231"/>
                </a:cubicBezTo>
                <a:cubicBezTo>
                  <a:pt x="6360" y="3303306"/>
                  <a:pt x="-65696" y="2943376"/>
                  <a:pt x="96431" y="2556452"/>
                </a:cubicBezTo>
                <a:cubicBezTo>
                  <a:pt x="312601" y="2025555"/>
                  <a:pt x="880047" y="1827593"/>
                  <a:pt x="1384443" y="1611635"/>
                </a:cubicBezTo>
                <a:cubicBezTo>
                  <a:pt x="1384443" y="1611635"/>
                  <a:pt x="1384443" y="1611635"/>
                  <a:pt x="5293515" y="72935"/>
                </a:cubicBezTo>
                <a:cubicBezTo>
                  <a:pt x="5410044" y="29068"/>
                  <a:pt x="5525307" y="5764"/>
                  <a:pt x="5637046" y="9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185935" y="350504"/>
            <a:ext cx="1009747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  <p:cxnSp>
        <p:nvCxnSpPr>
          <p:cNvPr id="13" name="Conector recto 8"/>
          <p:cNvCxnSpPr/>
          <p:nvPr userDrawn="1"/>
        </p:nvCxnSpPr>
        <p:spPr>
          <a:xfrm flipV="1">
            <a:off x="1972783" y="516161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3940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807837" y="1160165"/>
            <a:ext cx="4601584" cy="1325563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807261" y="2698787"/>
            <a:ext cx="4602163" cy="978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8790229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2" name="Marcador de posición de imagen 34"/>
          <p:cNvSpPr>
            <a:spLocks noGrp="1"/>
          </p:cNvSpPr>
          <p:nvPr>
            <p:ph type="pic" sz="quarter" idx="16" hasCustomPrompt="1"/>
          </p:nvPr>
        </p:nvSpPr>
        <p:spPr>
          <a:xfrm>
            <a:off x="-6547" y="1160164"/>
            <a:ext cx="4999609" cy="5774817"/>
          </a:xfrm>
          <a:custGeom>
            <a:avLst/>
            <a:gdLst>
              <a:gd name="connsiteX0" fmla="*/ 5273631 w 6666145"/>
              <a:gd name="connsiteY0" fmla="*/ 726 h 6276346"/>
              <a:gd name="connsiteX1" fmla="*/ 6666145 w 6666145"/>
              <a:gd name="connsiteY1" fmla="*/ 2806264 h 6276346"/>
              <a:gd name="connsiteX2" fmla="*/ 4880200 w 6666145"/>
              <a:gd name="connsiteY2" fmla="*/ 6276346 h 6276346"/>
              <a:gd name="connsiteX3" fmla="*/ 0 w 6666145"/>
              <a:gd name="connsiteY3" fmla="*/ 6276346 h 6276346"/>
              <a:gd name="connsiteX4" fmla="*/ 0 w 6666145"/>
              <a:gd name="connsiteY4" fmla="*/ 1755562 h 6276346"/>
              <a:gd name="connsiteX5" fmla="*/ 4956345 w 6666145"/>
              <a:gd name="connsiteY5" fmla="*/ 48171 h 6276346"/>
              <a:gd name="connsiteX6" fmla="*/ 5273631 w 6666145"/>
              <a:gd name="connsiteY6" fmla="*/ 726 h 627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6145" h="6276346">
                <a:moveTo>
                  <a:pt x="5273631" y="726"/>
                </a:moveTo>
                <a:cubicBezTo>
                  <a:pt x="6239757" y="42460"/>
                  <a:pt x="6666145" y="1872859"/>
                  <a:pt x="6666145" y="2806264"/>
                </a:cubicBezTo>
                <a:cubicBezTo>
                  <a:pt x="6666145" y="4237155"/>
                  <a:pt x="5960074" y="5502145"/>
                  <a:pt x="4880200" y="6276346"/>
                </a:cubicBezTo>
                <a:cubicBezTo>
                  <a:pt x="4880200" y="6276346"/>
                  <a:pt x="4880200" y="6276346"/>
                  <a:pt x="0" y="6276346"/>
                </a:cubicBezTo>
                <a:cubicBezTo>
                  <a:pt x="0" y="6276346"/>
                  <a:pt x="0" y="6276346"/>
                  <a:pt x="0" y="1755562"/>
                </a:cubicBezTo>
                <a:cubicBezTo>
                  <a:pt x="0" y="1755562"/>
                  <a:pt x="0" y="1755562"/>
                  <a:pt x="4956345" y="48171"/>
                </a:cubicBezTo>
                <a:cubicBezTo>
                  <a:pt x="5067966" y="11233"/>
                  <a:pt x="5173687" y="-3592"/>
                  <a:pt x="5273631" y="72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63534" y="383607"/>
            <a:ext cx="1009747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GB"/>
              <a:t>Co-branding</a:t>
            </a:r>
          </a:p>
        </p:txBody>
      </p:sp>
      <p:cxnSp>
        <p:nvCxnSpPr>
          <p:cNvPr id="16" name="Conector recto 8"/>
          <p:cNvCxnSpPr/>
          <p:nvPr userDrawn="1"/>
        </p:nvCxnSpPr>
        <p:spPr>
          <a:xfrm flipV="1">
            <a:off x="1972783" y="516161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490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3081003" y="996683"/>
            <a:ext cx="8241679" cy="5879190"/>
          </a:xfrm>
          <a:custGeom>
            <a:avLst/>
            <a:gdLst>
              <a:gd name="T0" fmla="*/ 1104 w 1265"/>
              <a:gd name="T1" fmla="*/ 110 h 903"/>
              <a:gd name="T2" fmla="*/ 427 w 1265"/>
              <a:gd name="T3" fmla="*/ 25 h 903"/>
              <a:gd name="T4" fmla="*/ 169 w 1265"/>
              <a:gd name="T5" fmla="*/ 59 h 903"/>
              <a:gd name="T6" fmla="*/ 169 w 1265"/>
              <a:gd name="T7" fmla="*/ 59 h 903"/>
              <a:gd name="T8" fmla="*/ 169 w 1265"/>
              <a:gd name="T9" fmla="*/ 59 h 903"/>
              <a:gd name="T10" fmla="*/ 82 w 1265"/>
              <a:gd name="T11" fmla="*/ 221 h 903"/>
              <a:gd name="T12" fmla="*/ 32 w 1265"/>
              <a:gd name="T13" fmla="*/ 407 h 903"/>
              <a:gd name="T14" fmla="*/ 190 w 1265"/>
              <a:gd name="T15" fmla="*/ 663 h 903"/>
              <a:gd name="T16" fmla="*/ 489 w 1265"/>
              <a:gd name="T17" fmla="*/ 903 h 903"/>
              <a:gd name="T18" fmla="*/ 1129 w 1265"/>
              <a:gd name="T19" fmla="*/ 903 h 903"/>
              <a:gd name="T20" fmla="*/ 1247 w 1265"/>
              <a:gd name="T21" fmla="*/ 327 h 903"/>
              <a:gd name="T22" fmla="*/ 1104 w 1265"/>
              <a:gd name="T23" fmla="*/ 110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65" h="903">
                <a:moveTo>
                  <a:pt x="1104" y="110"/>
                </a:moveTo>
                <a:cubicBezTo>
                  <a:pt x="427" y="25"/>
                  <a:pt x="427" y="25"/>
                  <a:pt x="427" y="25"/>
                </a:cubicBezTo>
                <a:cubicBezTo>
                  <a:pt x="338" y="16"/>
                  <a:pt x="243" y="0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17" y="101"/>
                  <a:pt x="99" y="158"/>
                  <a:pt x="82" y="221"/>
                </a:cubicBezTo>
                <a:cubicBezTo>
                  <a:pt x="32" y="407"/>
                  <a:pt x="32" y="407"/>
                  <a:pt x="32" y="407"/>
                </a:cubicBezTo>
                <a:cubicBezTo>
                  <a:pt x="0" y="523"/>
                  <a:pt x="113" y="599"/>
                  <a:pt x="190" y="663"/>
                </a:cubicBezTo>
                <a:cubicBezTo>
                  <a:pt x="190" y="663"/>
                  <a:pt x="355" y="796"/>
                  <a:pt x="489" y="903"/>
                </a:cubicBezTo>
                <a:cubicBezTo>
                  <a:pt x="1129" y="903"/>
                  <a:pt x="1129" y="903"/>
                  <a:pt x="1129" y="903"/>
                </a:cubicBezTo>
                <a:cubicBezTo>
                  <a:pt x="1247" y="327"/>
                  <a:pt x="1247" y="327"/>
                  <a:pt x="1247" y="327"/>
                </a:cubicBezTo>
                <a:cubicBezTo>
                  <a:pt x="1265" y="222"/>
                  <a:pt x="1211" y="126"/>
                  <a:pt x="1104" y="11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2235201" y="1801092"/>
            <a:ext cx="7467796" cy="1913318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234263" y="3961324"/>
            <a:ext cx="7468733" cy="381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4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083801" y="5091546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63534" y="383607"/>
            <a:ext cx="1009747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GB"/>
              <a:t>Co-branding</a:t>
            </a:r>
          </a:p>
        </p:txBody>
      </p:sp>
      <p:cxnSp>
        <p:nvCxnSpPr>
          <p:cNvPr id="13" name="Conector recto 8"/>
          <p:cNvCxnSpPr/>
          <p:nvPr userDrawn="1"/>
        </p:nvCxnSpPr>
        <p:spPr>
          <a:xfrm flipV="1">
            <a:off x="1972783" y="516161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1968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/>
          <p:nvPr userDrawn="1"/>
        </p:nvSpPr>
        <p:spPr>
          <a:xfrm>
            <a:off x="19058" y="0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-21430" y="0"/>
            <a:ext cx="6740885" cy="6858000"/>
          </a:xfrm>
          <a:custGeom>
            <a:avLst/>
            <a:gdLst>
              <a:gd name="T0" fmla="*/ 1140 w 1200"/>
              <a:gd name="T1" fmla="*/ 388 h 988"/>
              <a:gd name="T2" fmla="*/ 1140 w 1200"/>
              <a:gd name="T3" fmla="*/ 388 h 988"/>
              <a:gd name="T4" fmla="*/ 1069 w 1200"/>
              <a:gd name="T5" fmla="*/ 7 h 988"/>
              <a:gd name="T6" fmla="*/ 1062 w 1200"/>
              <a:gd name="T7" fmla="*/ 0 h 988"/>
              <a:gd name="T8" fmla="*/ 0 w 1200"/>
              <a:gd name="T9" fmla="*/ 0 h 988"/>
              <a:gd name="T10" fmla="*/ 0 w 1200"/>
              <a:gd name="T11" fmla="*/ 988 h 988"/>
              <a:gd name="T12" fmla="*/ 479 w 1200"/>
              <a:gd name="T13" fmla="*/ 988 h 988"/>
              <a:gd name="T14" fmla="*/ 986 w 1200"/>
              <a:gd name="T15" fmla="*/ 561 h 988"/>
              <a:gd name="T16" fmla="*/ 1140 w 1200"/>
              <a:gd name="T17" fmla="*/ 388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0" h="988">
                <a:moveTo>
                  <a:pt x="1140" y="388"/>
                </a:moveTo>
                <a:cubicBezTo>
                  <a:pt x="1140" y="388"/>
                  <a:pt x="1140" y="388"/>
                  <a:pt x="1140" y="388"/>
                </a:cubicBezTo>
                <a:cubicBezTo>
                  <a:pt x="1200" y="262"/>
                  <a:pt x="1167" y="104"/>
                  <a:pt x="1069" y="7"/>
                </a:cubicBezTo>
                <a:cubicBezTo>
                  <a:pt x="1067" y="4"/>
                  <a:pt x="1064" y="2"/>
                  <a:pt x="106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88"/>
                  <a:pt x="0" y="988"/>
                  <a:pt x="0" y="988"/>
                </a:cubicBezTo>
                <a:cubicBezTo>
                  <a:pt x="479" y="988"/>
                  <a:pt x="479" y="988"/>
                  <a:pt x="479" y="988"/>
                </a:cubicBezTo>
                <a:cubicBezTo>
                  <a:pt x="986" y="561"/>
                  <a:pt x="986" y="561"/>
                  <a:pt x="986" y="561"/>
                </a:cubicBezTo>
                <a:cubicBezTo>
                  <a:pt x="1045" y="511"/>
                  <a:pt x="1105" y="463"/>
                  <a:pt x="1140" y="388"/>
                </a:cubicBezTo>
                <a:close/>
              </a:path>
            </a:pathLst>
          </a:custGeom>
          <a:gradFill>
            <a:gsLst>
              <a:gs pos="0">
                <a:srgbClr val="005EB8"/>
              </a:gs>
              <a:gs pos="100000">
                <a:srgbClr val="00A9E0">
                  <a:alpha val="70999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 noProof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950456" y="549276"/>
            <a:ext cx="5877064" cy="3213981"/>
          </a:xfrm>
        </p:spPr>
        <p:txBody>
          <a:bodyPr anchor="b"/>
          <a:lstStyle>
            <a:lvl1pPr algn="l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50249" y="3863657"/>
            <a:ext cx="4231352" cy="10457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8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950258" y="5438785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59858" y="383607"/>
            <a:ext cx="1009747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  <p:cxnSp>
        <p:nvCxnSpPr>
          <p:cNvPr id="14" name="Conector recto 8"/>
          <p:cNvCxnSpPr/>
          <p:nvPr userDrawn="1"/>
        </p:nvCxnSpPr>
        <p:spPr>
          <a:xfrm flipV="1">
            <a:off x="1972783" y="516161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1782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65">
          <p15:clr>
            <a:srgbClr val="FBAE40"/>
          </p15:clr>
        </p15:guide>
        <p15:guide id="2" orient="horz" pos="34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100" name="Picture Placeholder 99"/>
          <p:cNvSpPr>
            <a:spLocks noGrp="1"/>
          </p:cNvSpPr>
          <p:nvPr>
            <p:ph type="pic" sz="quarter" idx="14" hasCustomPrompt="1"/>
          </p:nvPr>
        </p:nvSpPr>
        <p:spPr>
          <a:xfrm>
            <a:off x="-6348" y="1436912"/>
            <a:ext cx="12198351" cy="5421092"/>
          </a:xfrm>
          <a:custGeom>
            <a:avLst/>
            <a:gdLst>
              <a:gd name="connsiteX0" fmla="*/ 12198350 w 12198350"/>
              <a:gd name="connsiteY0" fmla="*/ 0 h 6303963"/>
              <a:gd name="connsiteX1" fmla="*/ 12198350 w 12198350"/>
              <a:gd name="connsiteY1" fmla="*/ 6303963 h 6303963"/>
              <a:gd name="connsiteX2" fmla="*/ 0 w 12198350"/>
              <a:gd name="connsiteY2" fmla="*/ 6303963 h 6303963"/>
              <a:gd name="connsiteX3" fmla="*/ 0 w 12198350"/>
              <a:gd name="connsiteY3" fmla="*/ 2020586 h 6303963"/>
              <a:gd name="connsiteX4" fmla="*/ 3333463 w 12198350"/>
              <a:gd name="connsiteY4" fmla="*/ 3978132 h 6303963"/>
              <a:gd name="connsiteX5" fmla="*/ 12121986 w 12198350"/>
              <a:gd name="connsiteY5" fmla="*/ 23225 h 6303963"/>
              <a:gd name="connsiteX6" fmla="*/ 12125306 w 12198350"/>
              <a:gd name="connsiteY6" fmla="*/ 23225 h 6303963"/>
              <a:gd name="connsiteX7" fmla="*/ 12198350 w 12198350"/>
              <a:gd name="connsiteY7" fmla="*/ 0 h 630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6303963">
                <a:moveTo>
                  <a:pt x="12198350" y="0"/>
                </a:moveTo>
                <a:cubicBezTo>
                  <a:pt x="12198350" y="0"/>
                  <a:pt x="12198350" y="0"/>
                  <a:pt x="12198350" y="6303963"/>
                </a:cubicBezTo>
                <a:cubicBezTo>
                  <a:pt x="12198350" y="6303963"/>
                  <a:pt x="12198350" y="6303963"/>
                  <a:pt x="0" y="6303963"/>
                </a:cubicBezTo>
                <a:cubicBezTo>
                  <a:pt x="0" y="6303963"/>
                  <a:pt x="0" y="6303963"/>
                  <a:pt x="0" y="2020586"/>
                </a:cubicBezTo>
                <a:cubicBezTo>
                  <a:pt x="371861" y="3812239"/>
                  <a:pt x="1683333" y="4233609"/>
                  <a:pt x="3333463" y="3978132"/>
                </a:cubicBezTo>
                <a:cubicBezTo>
                  <a:pt x="6407952" y="3503676"/>
                  <a:pt x="10651145" y="683482"/>
                  <a:pt x="12121986" y="23225"/>
                </a:cubicBezTo>
                <a:cubicBezTo>
                  <a:pt x="12121986" y="23225"/>
                  <a:pt x="12125306" y="23225"/>
                  <a:pt x="12125306" y="23225"/>
                </a:cubicBezTo>
                <a:cubicBezTo>
                  <a:pt x="12148547" y="16589"/>
                  <a:pt x="12175109" y="6636"/>
                  <a:pt x="121983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252000" tIns="3265200" rIns="14400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342875">
              <a:lnSpc>
                <a:spcPts val="3075"/>
              </a:lnSpc>
              <a:buNone/>
              <a:defRPr lang="es-ES" sz="1800" dirty="0">
                <a:solidFill>
                  <a:schemeClr val="bg1"/>
                </a:solidFill>
              </a:defRPr>
            </a:lvl1pPr>
          </a:lstStyle>
          <a:p>
            <a:pPr marL="0" lvl="0" algn="ctr" defTabSz="342875">
              <a:lnSpc>
                <a:spcPts val="3075"/>
              </a:lnSpc>
            </a:pPr>
            <a:r>
              <a:rPr lang="en-GB" noProof="0"/>
              <a:t>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3" y="1776527"/>
            <a:ext cx="6031363" cy="157052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Divider title here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576263" y="727984"/>
            <a:ext cx="1382712" cy="9207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9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/>
          </a:p>
        </p:txBody>
      </p:sp>
      <p:cxnSp>
        <p:nvCxnSpPr>
          <p:cNvPr id="32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27974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2728" y="304681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33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99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20" r:id="rId2"/>
    <p:sldLayoutId id="2147483819" r:id="rId3"/>
    <p:sldLayoutId id="2147483821" r:id="rId4"/>
    <p:sldLayoutId id="2147483822" r:id="rId5"/>
    <p:sldLayoutId id="2147483823" r:id="rId6"/>
    <p:sldLayoutId id="2147483763" r:id="rId7"/>
    <p:sldLayoutId id="2147483824" r:id="rId8"/>
    <p:sldLayoutId id="2147483825" r:id="rId9"/>
    <p:sldLayoutId id="2147483765" r:id="rId10"/>
    <p:sldLayoutId id="2147483827" r:id="rId11"/>
    <p:sldLayoutId id="2147483828" r:id="rId12"/>
    <p:sldLayoutId id="2147483829" r:id="rId13"/>
    <p:sldLayoutId id="2147483830" r:id="rId14"/>
    <p:sldLayoutId id="2147483749" r:id="rId15"/>
    <p:sldLayoutId id="2147483831" r:id="rId16"/>
    <p:sldLayoutId id="2147483832" r:id="rId17"/>
    <p:sldLayoutId id="2147483833" r:id="rId18"/>
    <p:sldLayoutId id="2147483834" r:id="rId19"/>
    <p:sldLayoutId id="2147483835" r:id="rId20"/>
    <p:sldLayoutId id="2147483836" r:id="rId21"/>
    <p:sldLayoutId id="2147483815" r:id="rId22"/>
    <p:sldLayoutId id="2147483837" r:id="rId23"/>
    <p:sldLayoutId id="2147483838" r:id="rId24"/>
    <p:sldLayoutId id="2147483839" r:id="rId25"/>
    <p:sldLayoutId id="2147483840" r:id="rId26"/>
    <p:sldLayoutId id="2147483841" r:id="rId27"/>
    <p:sldLayoutId id="2147483842" r:id="rId28"/>
    <p:sldLayoutId id="2147483843" r:id="rId29"/>
    <p:sldLayoutId id="2147483844" r:id="rId30"/>
    <p:sldLayoutId id="2147483845" r:id="rId3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 userDrawn="1">
          <p15:clr>
            <a:srgbClr val="F26B43"/>
          </p15:clr>
        </p15:guide>
        <p15:guide id="2" orient="horz" pos="187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  <p15:guide id="6" pos="181" userDrawn="1">
          <p15:clr>
            <a:srgbClr val="F26B43"/>
          </p15:clr>
        </p15:guide>
        <p15:guide id="7" pos="725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79782-9E8E-480E-B877-1BDBE40B5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55F57B4-81C0-4700-9B0D-9B579B4C3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274"/>
            <a:ext cx="12192000" cy="502023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5B4546A-37A9-4249-8337-9D819B72C314}"/>
              </a:ext>
            </a:extLst>
          </p:cNvPr>
          <p:cNvSpPr/>
          <p:nvPr/>
        </p:nvSpPr>
        <p:spPr>
          <a:xfrm>
            <a:off x="0" y="5569509"/>
            <a:ext cx="12192000" cy="128849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A3AC8F-8BD4-406F-995F-29B1870B425D}"/>
              </a:ext>
            </a:extLst>
          </p:cNvPr>
          <p:cNvSpPr/>
          <p:nvPr/>
        </p:nvSpPr>
        <p:spPr>
          <a:xfrm>
            <a:off x="0" y="1"/>
            <a:ext cx="12192000" cy="54927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4571EE-3758-45B3-91E4-520BDAD41031}"/>
              </a:ext>
            </a:extLst>
          </p:cNvPr>
          <p:cNvSpPr txBox="1"/>
          <p:nvPr/>
        </p:nvSpPr>
        <p:spPr>
          <a:xfrm>
            <a:off x="0" y="59379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effectLst>
                  <a:glow rad="177800">
                    <a:schemeClr val="accent2"/>
                  </a:glow>
                </a:effectLst>
                <a:latin typeface="Star Jedi" panose="040B0000000000000000" pitchFamily="82" charset="0"/>
              </a:rPr>
              <a:t>Flash Review</a:t>
            </a:r>
            <a:endParaRPr lang="en-IE" sz="3600">
              <a:solidFill>
                <a:schemeClr val="bg1"/>
              </a:solidFill>
              <a:effectLst>
                <a:glow rad="177800">
                  <a:schemeClr val="accent2"/>
                </a:glow>
              </a:effectLst>
              <a:latin typeface="Star Jedi" panose="040B00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582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4B28D4-0147-4D37-8BFF-58F1EB581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10</a:t>
            </a:fld>
            <a:endParaRPr lang="en-GB" noProof="0" dirty="0"/>
          </a:p>
        </p:txBody>
      </p:sp>
      <p:sp>
        <p:nvSpPr>
          <p:cNvPr id="22" name="Title 6">
            <a:extLst>
              <a:ext uri="{FF2B5EF4-FFF2-40B4-BE49-F238E27FC236}">
                <a16:creationId xmlns:a16="http://schemas.microsoft.com/office/drawing/2014/main" id="{4F4A652A-A740-448E-A1B9-B3B16D1B34DB}"/>
              </a:ext>
            </a:extLst>
          </p:cNvPr>
          <p:cNvSpPr txBox="1">
            <a:spLocks/>
          </p:cNvSpPr>
          <p:nvPr/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Idea</a:t>
            </a:r>
            <a:endParaRPr lang="en-IE" b="1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1CC41DC-15AA-433A-B487-54E1432DD104}"/>
              </a:ext>
            </a:extLst>
          </p:cNvPr>
          <p:cNvSpPr txBox="1">
            <a:spLocks/>
          </p:cNvSpPr>
          <p:nvPr/>
        </p:nvSpPr>
        <p:spPr>
          <a:xfrm>
            <a:off x="407988" y="2435947"/>
            <a:ext cx="5642881" cy="29890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defRPr sz="24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428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68574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5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10286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137149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5EB8"/>
                </a:solidFill>
                <a:latin typeface="Amadeus" panose="02000506020000020004" pitchFamily="50" charset="0"/>
              </a:rPr>
              <a:t>Highly performant Reference Experience</a:t>
            </a:r>
          </a:p>
          <a:p>
            <a:r>
              <a:rPr lang="en-US" dirty="0">
                <a:solidFill>
                  <a:srgbClr val="005EB8"/>
                </a:solidFill>
                <a:latin typeface="Amadeus" panose="02000506020000020004" pitchFamily="50" charset="0"/>
              </a:rPr>
              <a:t>Skip app store step to install airline app</a:t>
            </a:r>
          </a:p>
          <a:p>
            <a:r>
              <a:rPr lang="en-US" dirty="0">
                <a:solidFill>
                  <a:srgbClr val="005EB8"/>
                </a:solidFill>
                <a:latin typeface="Amadeus" panose="02000506020000020004" pitchFamily="50" charset="0"/>
              </a:rPr>
              <a:t>Evergreen app and web</a:t>
            </a:r>
          </a:p>
          <a:p>
            <a:r>
              <a:rPr lang="en-US" dirty="0">
                <a:solidFill>
                  <a:srgbClr val="005EB8"/>
                </a:solidFill>
                <a:latin typeface="Amadeus" panose="02000506020000020004" pitchFamily="50" charset="0"/>
              </a:rPr>
              <a:t>Offline support</a:t>
            </a:r>
          </a:p>
          <a:p>
            <a:r>
              <a:rPr lang="en-US" dirty="0">
                <a:solidFill>
                  <a:srgbClr val="005EB8"/>
                </a:solidFill>
                <a:latin typeface="Amadeus" panose="02000506020000020004" pitchFamily="50" charset="0"/>
              </a:rPr>
              <a:t>Single code base</a:t>
            </a:r>
          </a:p>
          <a:p>
            <a:r>
              <a:rPr lang="en-US" dirty="0">
                <a:solidFill>
                  <a:srgbClr val="005EB8"/>
                </a:solidFill>
                <a:latin typeface="Amadeus" panose="02000506020000020004" pitchFamily="50" charset="0"/>
              </a:rPr>
              <a:t>Standalone experience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14AC685-0758-4A2F-A34E-8F818EB94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1291" y="1218179"/>
            <a:ext cx="5468886" cy="542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06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A701A3B-B55F-4EDD-97CC-798343473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80" y="763850"/>
            <a:ext cx="9985383" cy="6049917"/>
          </a:xfrm>
          <a:prstGeom prst="rect">
            <a:avLst/>
          </a:prstGeom>
        </p:spPr>
      </p:pic>
      <p:sp>
        <p:nvSpPr>
          <p:cNvPr id="27" name="Title 4">
            <a:extLst>
              <a:ext uri="{FF2B5EF4-FFF2-40B4-BE49-F238E27FC236}">
                <a16:creationId xmlns:a16="http://schemas.microsoft.com/office/drawing/2014/main" id="{7524620E-10B5-4582-BB3E-EEEF48E34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57" y="355191"/>
            <a:ext cx="8506097" cy="482549"/>
          </a:xfrm>
        </p:spPr>
        <p:txBody>
          <a:bodyPr/>
          <a:lstStyle/>
          <a:p>
            <a:r>
              <a:rPr lang="en-US" sz="3600" b="1" dirty="0"/>
              <a:t>PWA in the world</a:t>
            </a:r>
            <a:endParaRPr lang="en-IE" sz="36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0B7EE6-95D5-4F5A-BE4F-1C7F93497862}"/>
              </a:ext>
            </a:extLst>
          </p:cNvPr>
          <p:cNvGrpSpPr/>
          <p:nvPr/>
        </p:nvGrpSpPr>
        <p:grpSpPr>
          <a:xfrm>
            <a:off x="224445" y="5157031"/>
            <a:ext cx="3987701" cy="965098"/>
            <a:chOff x="6390" y="4751272"/>
            <a:chExt cx="3987701" cy="965098"/>
          </a:xfrm>
        </p:grpSpPr>
        <p:pic>
          <p:nvPicPr>
            <p:cNvPr id="1026" name="Picture 2" descr="Résultat de recherche d'images pour &quot;amadeus logo&quot;">
              <a:extLst>
                <a:ext uri="{FF2B5EF4-FFF2-40B4-BE49-F238E27FC236}">
                  <a16:creationId xmlns:a16="http://schemas.microsoft.com/office/drawing/2014/main" id="{BDE9F945-4752-4E1B-BF77-5912831F3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520" y="4751272"/>
              <a:ext cx="3285439" cy="482549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</p:spPr>
        </p:pic>
        <p:sp>
          <p:nvSpPr>
            <p:cNvPr id="5" name="Title 4">
              <a:extLst>
                <a:ext uri="{FF2B5EF4-FFF2-40B4-BE49-F238E27FC236}">
                  <a16:creationId xmlns:a16="http://schemas.microsoft.com/office/drawing/2014/main" id="{0CFD4FC1-BFF7-4653-A370-600E30270B4A}"/>
                </a:ext>
              </a:extLst>
            </p:cNvPr>
            <p:cNvSpPr txBox="1">
              <a:spLocks/>
            </p:cNvSpPr>
            <p:nvPr/>
          </p:nvSpPr>
          <p:spPr>
            <a:xfrm>
              <a:off x="6390" y="5233821"/>
              <a:ext cx="3987701" cy="482549"/>
            </a:xfrm>
            <a:prstGeom prst="rect">
              <a:avLst/>
            </a:prstGeom>
          </p:spPr>
          <p:txBody>
            <a:bodyPr vert="horz" lIns="91440" tIns="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b="1"/>
                <a:t>Reference Experience</a:t>
              </a:r>
              <a:endParaRPr lang="en-I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4850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423FF-812D-484D-99E3-3DBF8BF88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12</a:t>
            </a:fld>
            <a:endParaRPr lang="en-GB" noProof="0" dirty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649F9E6D-9FE0-4E40-8EF4-2AD3348BD6B3}"/>
              </a:ext>
            </a:extLst>
          </p:cNvPr>
          <p:cNvSpPr txBox="1">
            <a:spLocks/>
          </p:cNvSpPr>
          <p:nvPr/>
        </p:nvSpPr>
        <p:spPr>
          <a:xfrm>
            <a:off x="340325" y="266376"/>
            <a:ext cx="4896030" cy="482549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Delivery</a:t>
            </a:r>
            <a:endParaRPr lang="en-IE" sz="4000" b="1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C841B1F-F8AC-4879-B922-317A67FE8884}"/>
              </a:ext>
            </a:extLst>
          </p:cNvPr>
          <p:cNvGrpSpPr/>
          <p:nvPr/>
        </p:nvGrpSpPr>
        <p:grpSpPr>
          <a:xfrm>
            <a:off x="377811" y="1414956"/>
            <a:ext cx="10124430" cy="1116507"/>
            <a:chOff x="1652529" y="1591937"/>
            <a:chExt cx="10124430" cy="111650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5ED41F-E2F6-4CA8-B811-0E64B806148A}"/>
                </a:ext>
              </a:extLst>
            </p:cNvPr>
            <p:cNvSpPr txBox="1"/>
            <p:nvPr/>
          </p:nvSpPr>
          <p:spPr>
            <a:xfrm>
              <a:off x="2843632" y="1591937"/>
              <a:ext cx="8933327" cy="920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4000" dirty="0">
                  <a:solidFill>
                    <a:srgbClr val="005EB8"/>
                  </a:solidFill>
                  <a:latin typeface="Amadeus" panose="02000506020000020004" pitchFamily="50" charset="0"/>
                </a:rPr>
                <a:t>Installable PWA with prompt</a:t>
              </a:r>
            </a:p>
          </p:txBody>
        </p:sp>
        <p:pic>
          <p:nvPicPr>
            <p:cNvPr id="25" name="Picture 2" descr="Circle number bullet points set from one to twelve Free Vector">
              <a:extLst>
                <a:ext uri="{FF2B5EF4-FFF2-40B4-BE49-F238E27FC236}">
                  <a16:creationId xmlns:a16="http://schemas.microsoft.com/office/drawing/2014/main" id="{2091C831-37B3-4205-BA4A-204E76B185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6" t="9413" r="74910" b="64575"/>
            <a:stretch/>
          </p:blipFill>
          <p:spPr bwMode="auto">
            <a:xfrm>
              <a:off x="1652529" y="1675291"/>
              <a:ext cx="997775" cy="1033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FE08E8-63D4-4CBF-92B1-583F8E6B167B}"/>
              </a:ext>
            </a:extLst>
          </p:cNvPr>
          <p:cNvGrpSpPr/>
          <p:nvPr/>
        </p:nvGrpSpPr>
        <p:grpSpPr>
          <a:xfrm>
            <a:off x="340325" y="2429644"/>
            <a:ext cx="9331519" cy="1087472"/>
            <a:chOff x="1615043" y="2606625"/>
            <a:chExt cx="9331519" cy="1087472"/>
          </a:xfrm>
        </p:grpSpPr>
        <p:pic>
          <p:nvPicPr>
            <p:cNvPr id="27" name="Picture 2" descr="Circle number bullet points set from one to twelve Free Vector">
              <a:extLst>
                <a:ext uri="{FF2B5EF4-FFF2-40B4-BE49-F238E27FC236}">
                  <a16:creationId xmlns:a16="http://schemas.microsoft.com/office/drawing/2014/main" id="{A072B566-1A2D-4960-80EF-62B46F2F16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66" t="8516" r="53400" b="65472"/>
            <a:stretch/>
          </p:blipFill>
          <p:spPr bwMode="auto">
            <a:xfrm>
              <a:off x="1615043" y="2660944"/>
              <a:ext cx="997775" cy="1033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306DEE4-DA79-405E-87C6-047F00EBA59E}"/>
                </a:ext>
              </a:extLst>
            </p:cNvPr>
            <p:cNvSpPr/>
            <p:nvPr/>
          </p:nvSpPr>
          <p:spPr>
            <a:xfrm>
              <a:off x="2843632" y="2606625"/>
              <a:ext cx="8102930" cy="9202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4000" dirty="0">
                  <a:solidFill>
                    <a:srgbClr val="005EB8"/>
                  </a:solidFill>
                  <a:latin typeface="Amadeus" panose="02000506020000020004" pitchFamily="50" charset="0"/>
                </a:rPr>
                <a:t>Statics loaded by service worker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ECFFAA4-8928-4098-8151-5BC897EE4787}"/>
              </a:ext>
            </a:extLst>
          </p:cNvPr>
          <p:cNvGrpSpPr/>
          <p:nvPr/>
        </p:nvGrpSpPr>
        <p:grpSpPr>
          <a:xfrm>
            <a:off x="352199" y="3458558"/>
            <a:ext cx="7328647" cy="1118434"/>
            <a:chOff x="1626917" y="3635539"/>
            <a:chExt cx="7328647" cy="1118434"/>
          </a:xfrm>
        </p:grpSpPr>
        <p:pic>
          <p:nvPicPr>
            <p:cNvPr id="30" name="Picture 2" descr="Circle number bullet points set from one to twelve Free Vector">
              <a:extLst>
                <a:ext uri="{FF2B5EF4-FFF2-40B4-BE49-F238E27FC236}">
                  <a16:creationId xmlns:a16="http://schemas.microsoft.com/office/drawing/2014/main" id="{DE256878-777B-46B0-AF38-1A01D2EF56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72" t="8260" r="30894" b="65728"/>
            <a:stretch/>
          </p:blipFill>
          <p:spPr bwMode="auto">
            <a:xfrm>
              <a:off x="1626917" y="3720820"/>
              <a:ext cx="997775" cy="1033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EED7946-A9BC-4979-98CA-EA2F3E213F6F}"/>
                </a:ext>
              </a:extLst>
            </p:cNvPr>
            <p:cNvSpPr/>
            <p:nvPr/>
          </p:nvSpPr>
          <p:spPr>
            <a:xfrm>
              <a:off x="2859564" y="3635539"/>
              <a:ext cx="6096000" cy="92025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4000" dirty="0">
                  <a:solidFill>
                    <a:srgbClr val="005EB8"/>
                  </a:solidFill>
                  <a:latin typeface="Amadeus" panose="02000506020000020004" pitchFamily="50" charset="0"/>
                </a:rPr>
                <a:t>Splash screen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F4012AB-78A6-4DC1-B6AC-EA5977ED77AB}"/>
              </a:ext>
            </a:extLst>
          </p:cNvPr>
          <p:cNvGrpSpPr/>
          <p:nvPr/>
        </p:nvGrpSpPr>
        <p:grpSpPr>
          <a:xfrm>
            <a:off x="352354" y="4492768"/>
            <a:ext cx="9881666" cy="1100158"/>
            <a:chOff x="1615040" y="4717877"/>
            <a:chExt cx="9881666" cy="1100158"/>
          </a:xfrm>
        </p:grpSpPr>
        <p:pic>
          <p:nvPicPr>
            <p:cNvPr id="33" name="Picture 2" descr="Circle number bullet points set from one to twelve Free Vector">
              <a:extLst>
                <a:ext uri="{FF2B5EF4-FFF2-40B4-BE49-F238E27FC236}">
                  <a16:creationId xmlns:a16="http://schemas.microsoft.com/office/drawing/2014/main" id="{6D16A39E-7DC3-42CA-B9BB-6BC6517D6D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88" t="8858" r="8778" b="65130"/>
            <a:stretch/>
          </p:blipFill>
          <p:spPr bwMode="auto">
            <a:xfrm>
              <a:off x="1615040" y="4784882"/>
              <a:ext cx="997775" cy="1033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942697E-5458-47E9-A182-9C13D747059D}"/>
                </a:ext>
              </a:extLst>
            </p:cNvPr>
            <p:cNvSpPr/>
            <p:nvPr/>
          </p:nvSpPr>
          <p:spPr>
            <a:xfrm>
              <a:off x="2843632" y="4717877"/>
              <a:ext cx="8653074" cy="920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4000" dirty="0">
                  <a:solidFill>
                    <a:srgbClr val="005EB8"/>
                  </a:solidFill>
                  <a:latin typeface="Amadeus" panose="02000506020000020004" pitchFamily="50" charset="0"/>
                </a:rPr>
                <a:t>Determine perceived user response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945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924573">
            <a:off x="134197" y="2384555"/>
            <a:ext cx="11252793" cy="596766"/>
          </a:xfrm>
        </p:spPr>
        <p:txBody>
          <a:bodyPr>
            <a:noAutofit/>
          </a:bodyPr>
          <a:lstStyle/>
          <a:p>
            <a:r>
              <a:rPr lang="en-US" sz="480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Supersonic Subatomic Pelican</a:t>
            </a:r>
            <a:br>
              <a:rPr lang="en-IE" sz="4800"/>
            </a:br>
            <a:endParaRPr lang="en-IE" sz="480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tar Jedi" panose="040B0000000000000000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13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8404AA-2544-43B6-9911-070448B1F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0063"/>
            <a:ext cx="4343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77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Just </a:t>
            </a:r>
            <a:r>
              <a:rPr lang="en-US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wanna</a:t>
            </a:r>
            <a:r>
              <a:rPr lang="en-US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 do the same!</a:t>
            </a:r>
            <a:endParaRPr lang="en-IE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3C912-640E-484B-9E00-1EAD75833A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4167" y="1402978"/>
            <a:ext cx="11252792" cy="4613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The team</a:t>
            </a:r>
          </a:p>
          <a:p>
            <a:endParaRPr lang="en-US" sz="1800"/>
          </a:p>
          <a:p>
            <a:pPr marL="0" indent="0">
              <a:buNone/>
            </a:pPr>
            <a:r>
              <a:rPr lang="en-US"/>
              <a:t>Problem</a:t>
            </a:r>
          </a:p>
          <a:p>
            <a:endParaRPr lang="en-US" sz="1800"/>
          </a:p>
          <a:p>
            <a:pPr marL="0" indent="0">
              <a:buNone/>
            </a:pPr>
            <a:r>
              <a:rPr lang="en-US"/>
              <a:t>Idea</a:t>
            </a:r>
          </a:p>
          <a:p>
            <a:endParaRPr lang="en-US" sz="2000"/>
          </a:p>
          <a:p>
            <a:pPr marL="0" indent="0">
              <a:buNone/>
            </a:pPr>
            <a:r>
              <a:rPr lang="en-US"/>
              <a:t>Delivery</a:t>
            </a:r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14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7471FD-F500-4648-BFFF-3DBAB663FF68}"/>
              </a:ext>
            </a:extLst>
          </p:cNvPr>
          <p:cNvSpPr/>
          <p:nvPr/>
        </p:nvSpPr>
        <p:spPr>
          <a:xfrm>
            <a:off x="3294863" y="1322479"/>
            <a:ext cx="5493957" cy="3786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@Fabrice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09368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810738">
            <a:off x="469603" y="1610989"/>
            <a:ext cx="11252793" cy="596766"/>
          </a:xfrm>
        </p:spPr>
        <p:txBody>
          <a:bodyPr>
            <a:noAutofit/>
          </a:bodyPr>
          <a:lstStyle/>
          <a:p>
            <a:r>
              <a:rPr lang="en-US" sz="480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Improve Interaction Speed</a:t>
            </a:r>
            <a:br>
              <a:rPr lang="en-IE" sz="4800"/>
            </a:br>
            <a:r>
              <a:rPr lang="en-US"/>
              <a:t> </a:t>
            </a:r>
            <a:endParaRPr lang="en-IE" sz="480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tar Jedi" panose="040B0000000000000000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15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A33EEA-127E-482F-969C-95DDC6DF3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758" y="2819107"/>
            <a:ext cx="6333373" cy="360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35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Improve Interaction Speed</a:t>
            </a:r>
            <a:endParaRPr lang="en-IE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16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5E58BA45-5F2F-4770-A7FD-5A0DDFE7A937}"/>
              </a:ext>
            </a:extLst>
          </p:cNvPr>
          <p:cNvSpPr txBox="1">
            <a:spLocks/>
          </p:cNvSpPr>
          <p:nvPr/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Char char="_"/>
              <a:defRPr sz="16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/>
              <a:t>The team </a:t>
            </a:r>
          </a:p>
          <a:p>
            <a:pPr lvl="1"/>
            <a:r>
              <a:rPr lang="en-US" sz="2400" b="1"/>
              <a:t>Stefan Seeger</a:t>
            </a:r>
          </a:p>
          <a:p>
            <a:r>
              <a:rPr lang="en-US" sz="2800" b="1"/>
              <a:t>The problem</a:t>
            </a:r>
          </a:p>
          <a:p>
            <a:pPr lvl="1"/>
            <a:r>
              <a:rPr lang="en-US" sz="2400" b="1"/>
              <a:t>All </a:t>
            </a:r>
            <a:r>
              <a:rPr lang="en-US" sz="2400" b="1" err="1"/>
              <a:t>Javascript</a:t>
            </a:r>
            <a:r>
              <a:rPr lang="en-US" sz="2400" b="1"/>
              <a:t> applications are running the code in the one main thread. </a:t>
            </a:r>
            <a:br>
              <a:rPr lang="en-US" sz="2400" b="1"/>
            </a:br>
            <a:r>
              <a:rPr lang="en-US" sz="2400" b="1"/>
              <a:t>This means that big data computations are blocking UI interactions.</a:t>
            </a:r>
            <a:endParaRPr lang="en-US" sz="2400" b="1">
              <a:cs typeface="Calibri Light"/>
            </a:endParaRPr>
          </a:p>
          <a:p>
            <a:r>
              <a:rPr lang="en-US" sz="2800" b="1"/>
              <a:t>The idea</a:t>
            </a:r>
          </a:p>
          <a:p>
            <a:pPr lvl="1"/>
            <a:r>
              <a:rPr lang="en-US" sz="2400" b="1"/>
              <a:t>Move the data heavy </a:t>
            </a:r>
            <a:r>
              <a:rPr lang="en-US" sz="2400" b="1" err="1"/>
              <a:t>ngrx</a:t>
            </a:r>
            <a:r>
              <a:rPr lang="en-US" sz="2400" b="1"/>
              <a:t>-reducers into </a:t>
            </a:r>
            <a:r>
              <a:rPr lang="en-US" sz="2400" b="1" err="1"/>
              <a:t>WebWorkers</a:t>
            </a:r>
            <a:r>
              <a:rPr lang="en-US" sz="2400" b="1"/>
              <a:t> to parallelize them</a:t>
            </a:r>
            <a:endParaRPr lang="en-US" sz="2400" b="1">
              <a:cs typeface="Calibri Light"/>
            </a:endParaRPr>
          </a:p>
          <a:p>
            <a:r>
              <a:rPr lang="en-US" sz="2800" b="1"/>
              <a:t>Delivery</a:t>
            </a:r>
          </a:p>
          <a:p>
            <a:pPr lvl="1"/>
            <a:r>
              <a:rPr lang="en-US" sz="2400" b="1" err="1"/>
              <a:t>PoC</a:t>
            </a:r>
            <a:r>
              <a:rPr lang="en-US" sz="2400" b="1"/>
              <a:t> on </a:t>
            </a:r>
            <a:r>
              <a:rPr lang="en-US" sz="2400" b="1" err="1"/>
              <a:t>RefX</a:t>
            </a:r>
            <a:r>
              <a:rPr lang="en-US" sz="2400" b="1"/>
              <a:t> Availability to assess the time to interaction gains</a:t>
            </a:r>
            <a:endParaRPr lang="en-US" sz="2400" b="1">
              <a:cs typeface="Calibri Light"/>
            </a:endParaRPr>
          </a:p>
          <a:p>
            <a:pPr>
              <a:buFont typeface="Calibri" panose="020B0604020202020204" pitchFamily="34" charset="0"/>
              <a:buChar char="_"/>
            </a:pPr>
            <a:r>
              <a:rPr lang="en-US" sz="2600" b="1">
                <a:cs typeface="Calibri Light"/>
              </a:rPr>
              <a:t>Risks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/>
              <a:t>   </a:t>
            </a:r>
            <a:endParaRPr lang="en-US" sz="1800"/>
          </a:p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71064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79782-9E8E-480E-B877-1BDBE40B5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55F57B4-81C0-4700-9B0D-9B579B4C3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274"/>
            <a:ext cx="12192000" cy="502023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5B4546A-37A9-4249-8337-9D819B72C314}"/>
              </a:ext>
            </a:extLst>
          </p:cNvPr>
          <p:cNvSpPr/>
          <p:nvPr/>
        </p:nvSpPr>
        <p:spPr>
          <a:xfrm>
            <a:off x="0" y="5569509"/>
            <a:ext cx="12192000" cy="128849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A3AC8F-8BD4-406F-995F-29B1870B425D}"/>
              </a:ext>
            </a:extLst>
          </p:cNvPr>
          <p:cNvSpPr/>
          <p:nvPr/>
        </p:nvSpPr>
        <p:spPr>
          <a:xfrm>
            <a:off x="0" y="1"/>
            <a:ext cx="12192000" cy="54927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4571EE-3758-45B3-91E4-520BDAD41031}"/>
              </a:ext>
            </a:extLst>
          </p:cNvPr>
          <p:cNvSpPr txBox="1"/>
          <p:nvPr/>
        </p:nvSpPr>
        <p:spPr>
          <a:xfrm>
            <a:off x="0" y="5937956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effectLst>
                  <a:glow rad="177800">
                    <a:schemeClr val="accent2"/>
                  </a:glow>
                </a:effectLst>
                <a:latin typeface="Star Jedi" panose="040B0000000000000000" pitchFamily="82" charset="0"/>
              </a:rPr>
              <a:t>Let’s go for speed!  Demo Fri the 13th</a:t>
            </a:r>
            <a:endParaRPr lang="en-IE" sz="4400">
              <a:solidFill>
                <a:schemeClr val="bg1"/>
              </a:solidFill>
              <a:effectLst>
                <a:glow rad="177800">
                  <a:schemeClr val="accent2"/>
                </a:glow>
              </a:effectLst>
              <a:latin typeface="Star Jedi" panose="040B00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127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08" y="2841755"/>
            <a:ext cx="11252793" cy="596766"/>
          </a:xfrm>
        </p:spPr>
        <p:txBody>
          <a:bodyPr>
            <a:noAutofit/>
          </a:bodyPr>
          <a:lstStyle/>
          <a:p>
            <a:r>
              <a:rPr lang="en-US" sz="480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Warm-up!</a:t>
            </a:r>
            <a:endParaRPr lang="en-IE" sz="480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tar Jedi" panose="040B0000000000000000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18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37564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65DB07-1F35-47AA-8C3A-3B49236F6A9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4BFCD-1049-4754-9FD5-4B0105142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19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4028A-F1E1-490C-A250-AA2814A8F6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62425B-5A2C-4947-A780-D010C52B9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6DACBB-D85A-471B-935F-C601B2AE21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E2E92BD-0D4C-4CF3-B536-91AC6AF99F1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pic>
        <p:nvPicPr>
          <p:cNvPr id="1028" name="Picture 4" descr="https://cdn2us.denofgeek.com/sites/denofgeekus/files/styles/main_wide/public/atat-walkers.jpg?itok=TCTDW7IR">
            <a:extLst>
              <a:ext uri="{FF2B5EF4-FFF2-40B4-BE49-F238E27FC236}">
                <a16:creationId xmlns:a16="http://schemas.microsoft.com/office/drawing/2014/main" id="{196DEE2E-A241-4515-B09F-A19145464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1" y="0"/>
            <a:ext cx="121936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605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8133" y="5550305"/>
            <a:ext cx="313058" cy="192606"/>
          </a:xfrm>
        </p:spPr>
        <p:txBody>
          <a:bodyPr/>
          <a:lstStyle/>
          <a:p>
            <a:fld id="{E57627FB-D816-4EA7-98E3-793F2D9BC93A}" type="slidenum">
              <a:rPr lang="en-GB" noProof="0" smtClean="0"/>
              <a:pPr/>
              <a:t>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709586" y="2852034"/>
            <a:ext cx="4828162" cy="285596"/>
          </a:xfrm>
        </p:spPr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81B4A3C3-E1D5-4C25-B3D6-6A3ED7F13CE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193" y="2322812"/>
            <a:ext cx="9243613" cy="23365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5F9C64-F642-4AF5-A4A1-4311A6B3F067}"/>
              </a:ext>
            </a:extLst>
          </p:cNvPr>
          <p:cNvSpPr txBox="1"/>
          <p:nvPr/>
        </p:nvSpPr>
        <p:spPr>
          <a:xfrm>
            <a:off x="1474193" y="4825010"/>
            <a:ext cx="222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43685"/>
                </a:solidFill>
                <a:latin typeface="+mj-lt"/>
              </a:rPr>
              <a:t>Ideation Sessions</a:t>
            </a:r>
            <a:endParaRPr lang="en-IE" sz="2000" b="1">
              <a:solidFill>
                <a:srgbClr val="243685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F86C4E-1BF5-4256-91EB-6DA7632A7C3E}"/>
              </a:ext>
            </a:extLst>
          </p:cNvPr>
          <p:cNvSpPr txBox="1"/>
          <p:nvPr/>
        </p:nvSpPr>
        <p:spPr>
          <a:xfrm>
            <a:off x="3802411" y="4848569"/>
            <a:ext cx="222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243685"/>
                </a:solidFill>
                <a:latin typeface="+mj-lt"/>
              </a:defRPr>
            </a:lvl1pPr>
          </a:lstStyle>
          <a:p>
            <a:r>
              <a:rPr lang="en-US" sz="2000"/>
              <a:t>Submit an idea!</a:t>
            </a:r>
            <a:endParaRPr lang="en-IE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27D883-BEBB-43D7-B45C-6DD1E9DA4A2B}"/>
              </a:ext>
            </a:extLst>
          </p:cNvPr>
          <p:cNvSpPr txBox="1"/>
          <p:nvPr/>
        </p:nvSpPr>
        <p:spPr>
          <a:xfrm>
            <a:off x="6006115" y="4863083"/>
            <a:ext cx="222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243685"/>
                </a:solidFill>
                <a:latin typeface="+mj-lt"/>
              </a:defRPr>
            </a:lvl1pPr>
          </a:lstStyle>
          <a:p>
            <a:r>
              <a:rPr lang="en-US" sz="2000"/>
              <a:t>Build a team</a:t>
            </a:r>
            <a:endParaRPr lang="en-IE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E714D-2CD4-4828-99FD-542DF4BFE77D}"/>
              </a:ext>
            </a:extLst>
          </p:cNvPr>
          <p:cNvSpPr txBox="1"/>
          <p:nvPr/>
        </p:nvSpPr>
        <p:spPr>
          <a:xfrm>
            <a:off x="8380629" y="4876712"/>
            <a:ext cx="222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  <a:latin typeface="+mj-lt"/>
              </a:rPr>
              <a:t>Make it real!</a:t>
            </a:r>
            <a:endParaRPr lang="en-IE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" name="Star: 7 Points 9">
            <a:extLst>
              <a:ext uri="{FF2B5EF4-FFF2-40B4-BE49-F238E27FC236}">
                <a16:creationId xmlns:a16="http://schemas.microsoft.com/office/drawing/2014/main" id="{74803A13-E59F-4C11-812D-52893685E831}"/>
              </a:ext>
            </a:extLst>
          </p:cNvPr>
          <p:cNvSpPr/>
          <p:nvPr/>
        </p:nvSpPr>
        <p:spPr>
          <a:xfrm>
            <a:off x="4291883" y="3348021"/>
            <a:ext cx="680935" cy="844823"/>
          </a:xfrm>
          <a:prstGeom prst="star7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98D49D4-BEA5-498C-B258-2D4FD8D23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5" y="310463"/>
            <a:ext cx="11252793" cy="596766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Innovation Contest – Where are we?</a:t>
            </a:r>
            <a:endParaRPr lang="en-IE">
              <a:solidFill>
                <a:schemeClr val="accent2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12A727-C20A-476F-B474-13E1BEDF561A}"/>
              </a:ext>
            </a:extLst>
          </p:cNvPr>
          <p:cNvCxnSpPr>
            <a:cxnSpLocks/>
          </p:cNvCxnSpPr>
          <p:nvPr/>
        </p:nvCxnSpPr>
        <p:spPr>
          <a:xfrm>
            <a:off x="7895735" y="1551931"/>
            <a:ext cx="0" cy="3998374"/>
          </a:xfrm>
          <a:prstGeom prst="line">
            <a:avLst/>
          </a:prstGeom>
          <a:ln w="25400">
            <a:solidFill>
              <a:srgbClr val="F7A8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85F3219-0AA5-4D15-ABA2-B56D7E734FC2}"/>
              </a:ext>
            </a:extLst>
          </p:cNvPr>
          <p:cNvSpPr/>
          <p:nvPr/>
        </p:nvSpPr>
        <p:spPr>
          <a:xfrm>
            <a:off x="3015035" y="1065664"/>
            <a:ext cx="9761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>
                <a:solidFill>
                  <a:srgbClr val="F7A82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Idea selection</a:t>
            </a:r>
            <a:endParaRPr lang="en-IE" sz="2000">
              <a:solidFill>
                <a:srgbClr val="F7A827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6F12FCA-8C8C-4D8B-85E4-80352EF3FEE0}"/>
              </a:ext>
            </a:extLst>
          </p:cNvPr>
          <p:cNvSpPr/>
          <p:nvPr/>
        </p:nvSpPr>
        <p:spPr>
          <a:xfrm>
            <a:off x="8145445" y="2069784"/>
            <a:ext cx="2892515" cy="3417868"/>
          </a:xfrm>
          <a:prstGeom prst="ellipse">
            <a:avLst/>
          </a:prstGeom>
          <a:noFill/>
          <a:ln w="31750">
            <a:solidFill>
              <a:srgbClr val="F7A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0423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Some rules</a:t>
            </a:r>
            <a:endParaRPr lang="en-IE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3C912-640E-484B-9E00-1EAD75833A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4167" y="1402978"/>
            <a:ext cx="11252792" cy="4613152"/>
          </a:xfrm>
        </p:spPr>
        <p:txBody>
          <a:bodyPr>
            <a:normAutofit/>
          </a:bodyPr>
          <a:lstStyle/>
          <a:p>
            <a:r>
              <a:rPr lang="en-US"/>
              <a:t>Be positive &amp; constructive</a:t>
            </a:r>
            <a:br>
              <a:rPr lang="en-US"/>
            </a:br>
            <a:r>
              <a:rPr lang="en-US" sz="1800"/>
              <a:t>Comment to build on ideas, not highlighting flaws</a:t>
            </a:r>
            <a:br>
              <a:rPr lang="en-US" sz="1800"/>
            </a:br>
            <a:r>
              <a:rPr lang="en-US" sz="1800"/>
              <a:t>Use “Yes and” instead of “No, but…”!</a:t>
            </a:r>
            <a:endParaRPr lang="en-US"/>
          </a:p>
          <a:p>
            <a:endParaRPr lang="en-US" sz="1800"/>
          </a:p>
          <a:p>
            <a:r>
              <a:rPr lang="en-US"/>
              <a:t>It’s too early to assess technical difficulty</a:t>
            </a:r>
            <a:br>
              <a:rPr lang="en-US"/>
            </a:br>
            <a:r>
              <a:rPr lang="en-US" sz="1800"/>
              <a:t>Don’t block yourself thinking about ideas you find too hard to implement</a:t>
            </a:r>
            <a:endParaRPr lang="en-US"/>
          </a:p>
          <a:p>
            <a:endParaRPr lang="en-US" sz="1800"/>
          </a:p>
          <a:p>
            <a:r>
              <a:rPr lang="en-US"/>
              <a:t>Let people speak, one discussion at a time</a:t>
            </a:r>
          </a:p>
          <a:p>
            <a:endParaRPr lang="en-US" sz="2000"/>
          </a:p>
          <a:p>
            <a:r>
              <a:rPr lang="en-US"/>
              <a:t>There is no silly idea!</a:t>
            </a:r>
            <a:br>
              <a:rPr lang="en-US"/>
            </a:br>
            <a:r>
              <a:rPr lang="en-US" sz="1800"/>
              <a:t>Say whatever goes through your mind</a:t>
            </a:r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20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79373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08" y="2841755"/>
            <a:ext cx="11252793" cy="596766"/>
          </a:xfrm>
        </p:spPr>
        <p:txBody>
          <a:bodyPr>
            <a:noAutofit/>
          </a:bodyPr>
          <a:lstStyle/>
          <a:p>
            <a:r>
              <a:rPr lang="en-US" sz="480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Problems Finding</a:t>
            </a:r>
            <a:endParaRPr lang="en-IE" sz="480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tar Jedi" panose="040B0000000000000000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21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14672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2050" name="Picture 2" descr="Image result for skeleton computer">
            <a:extLst>
              <a:ext uri="{FF2B5EF4-FFF2-40B4-BE49-F238E27FC236}">
                <a16:creationId xmlns:a16="http://schemas.microsoft.com/office/drawing/2014/main" id="{E7455B3B-4B73-4230-8884-0431926E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214" y="309210"/>
            <a:ext cx="7999354" cy="599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868F78-3D3E-473A-8C18-77FC94F992FB}"/>
              </a:ext>
            </a:extLst>
          </p:cNvPr>
          <p:cNvSpPr txBox="1"/>
          <p:nvPr/>
        </p:nvSpPr>
        <p:spPr>
          <a:xfrm>
            <a:off x="131504" y="1941186"/>
            <a:ext cx="303258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+mj-lt"/>
              </a:rPr>
              <a:t>List :</a:t>
            </a:r>
          </a:p>
          <a:p>
            <a:endParaRPr lang="en-US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000">
                <a:latin typeface="+mj-lt"/>
              </a:rPr>
              <a:t>Problems you faced as a user in slow or too complex interfaces</a:t>
            </a:r>
          </a:p>
          <a:p>
            <a:endParaRPr lang="en-US" sz="200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000">
                <a:latin typeface="+mj-lt"/>
              </a:rPr>
              <a:t>Problems of slowness you know we have in our interfaces</a:t>
            </a:r>
          </a:p>
          <a:p>
            <a:pPr marL="285750" indent="-285750">
              <a:buFontTx/>
              <a:buChar char="-"/>
            </a:pPr>
            <a:endParaRPr lang="en-US" sz="2000">
              <a:latin typeface="+mj-lt"/>
            </a:endParaRPr>
          </a:p>
          <a:p>
            <a:endParaRPr lang="en-US" sz="3200">
              <a:latin typeface="+mj-lt"/>
            </a:endParaRPr>
          </a:p>
        </p:txBody>
      </p:sp>
      <p:pic>
        <p:nvPicPr>
          <p:cNvPr id="9" name="Graphic 8" descr="Stopwatch">
            <a:extLst>
              <a:ext uri="{FF2B5EF4-FFF2-40B4-BE49-F238E27FC236}">
                <a16:creationId xmlns:a16="http://schemas.microsoft.com/office/drawing/2014/main" id="{DDB49EE7-84DF-47A6-9ECC-67FEC9CD7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" y="-26043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A2CA2F-5841-4A0B-A5A6-EA0992D99B55}"/>
              </a:ext>
            </a:extLst>
          </p:cNvPr>
          <p:cNvSpPr txBox="1"/>
          <p:nvPr/>
        </p:nvSpPr>
        <p:spPr>
          <a:xfrm>
            <a:off x="929813" y="208832"/>
            <a:ext cx="3032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6"/>
                </a:solidFill>
                <a:latin typeface="+mj-lt"/>
              </a:rPr>
              <a:t>15’</a:t>
            </a:r>
            <a:endParaRPr lang="en-IE" sz="280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6468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23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2052" name="Picture 4" descr="Close shot of a senior caucasian man struggling to read ...">
            <a:extLst>
              <a:ext uri="{FF2B5EF4-FFF2-40B4-BE49-F238E27FC236}">
                <a16:creationId xmlns:a16="http://schemas.microsoft.com/office/drawing/2014/main" id="{A17CEB7D-CDDC-4F29-84F8-AE3AA882C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021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24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3074" name="Picture 2" descr="Square Enix mobile games struggle as gamers flock to free ...">
            <a:extLst>
              <a:ext uri="{FF2B5EF4-FFF2-40B4-BE49-F238E27FC236}">
                <a16:creationId xmlns:a16="http://schemas.microsoft.com/office/drawing/2014/main" id="{4489DD4C-52D2-4149-9A00-E8E51478A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3745"/>
            <a:ext cx="12191999" cy="812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327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25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7170" name="Picture 2" descr="City of London’s airport eatery Panopolis attempts to make ...">
            <a:extLst>
              <a:ext uri="{FF2B5EF4-FFF2-40B4-BE49-F238E27FC236}">
                <a16:creationId xmlns:a16="http://schemas.microsoft.com/office/drawing/2014/main" id="{7DD59D22-77CF-44CB-B6A9-9B32ACEF5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25" y="0"/>
            <a:ext cx="4576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419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08" y="2841755"/>
            <a:ext cx="11252793" cy="596766"/>
          </a:xfrm>
        </p:spPr>
        <p:txBody>
          <a:bodyPr>
            <a:noAutofit/>
          </a:bodyPr>
          <a:lstStyle/>
          <a:p>
            <a:r>
              <a:rPr lang="en-US" sz="480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Problems Consolidation</a:t>
            </a:r>
            <a:endParaRPr lang="en-IE" sz="480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tar Jedi" panose="040B0000000000000000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26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3CE10326-BA68-4237-BFE8-5B5176190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608" y="3464517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42E676-2C3B-43EC-9342-9368D8BDA684}"/>
              </a:ext>
            </a:extLst>
          </p:cNvPr>
          <p:cNvSpPr txBox="1"/>
          <p:nvPr/>
        </p:nvSpPr>
        <p:spPr>
          <a:xfrm>
            <a:off x="1212715" y="3699392"/>
            <a:ext cx="3032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6"/>
                </a:solidFill>
                <a:latin typeface="+mj-lt"/>
              </a:rPr>
              <a:t>30’</a:t>
            </a:r>
            <a:endParaRPr lang="en-IE" sz="280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7561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08" y="2841755"/>
            <a:ext cx="11252793" cy="596766"/>
          </a:xfrm>
        </p:spPr>
        <p:txBody>
          <a:bodyPr>
            <a:noAutofit/>
          </a:bodyPr>
          <a:lstStyle/>
          <a:p>
            <a:r>
              <a:rPr lang="en-US" sz="480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Problems Selection</a:t>
            </a:r>
            <a:endParaRPr lang="en-IE" sz="480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tar Jedi" panose="040B0000000000000000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27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3CE10326-BA68-4237-BFE8-5B5176190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608" y="3464517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42E676-2C3B-43EC-9342-9368D8BDA684}"/>
              </a:ext>
            </a:extLst>
          </p:cNvPr>
          <p:cNvSpPr txBox="1"/>
          <p:nvPr/>
        </p:nvSpPr>
        <p:spPr>
          <a:xfrm>
            <a:off x="1212715" y="3699392"/>
            <a:ext cx="3032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6"/>
                </a:solidFill>
                <a:latin typeface="+mj-lt"/>
              </a:rPr>
              <a:t>10’</a:t>
            </a:r>
            <a:endParaRPr lang="en-IE" sz="280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8645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08" y="2841755"/>
            <a:ext cx="11252793" cy="596766"/>
          </a:xfrm>
        </p:spPr>
        <p:txBody>
          <a:bodyPr>
            <a:noAutofit/>
          </a:bodyPr>
          <a:lstStyle/>
          <a:p>
            <a:r>
              <a:rPr lang="en-US" sz="480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Wrap-up and next steps</a:t>
            </a:r>
            <a:endParaRPr lang="en-IE" sz="480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tar Jedi" panose="040B0000000000000000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28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99688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96CBFE-198F-441E-9B71-20427B9EA1D6}"/>
              </a:ext>
            </a:extLst>
          </p:cNvPr>
          <p:cNvSpPr/>
          <p:nvPr/>
        </p:nvSpPr>
        <p:spPr>
          <a:xfrm>
            <a:off x="0" y="5569509"/>
            <a:ext cx="12192000" cy="128849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142EA-2C6B-493F-BEA6-44BCCDA872ED}"/>
              </a:ext>
            </a:extLst>
          </p:cNvPr>
          <p:cNvSpPr/>
          <p:nvPr/>
        </p:nvSpPr>
        <p:spPr>
          <a:xfrm>
            <a:off x="0" y="1"/>
            <a:ext cx="12192000" cy="54927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2C30D-4BF7-4628-980D-44A188F3BB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9" r="18788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-1" y="0"/>
            <a:ext cx="6096001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Agenda</a:t>
            </a:r>
            <a:endParaRPr lang="en-IE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3C912-640E-484B-9E00-1EAD75833A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03" y="1470991"/>
            <a:ext cx="11252792" cy="4613152"/>
          </a:xfrm>
        </p:spPr>
        <p:txBody>
          <a:bodyPr>
            <a:normAutofit/>
          </a:bodyPr>
          <a:lstStyle/>
          <a:p>
            <a:r>
              <a:rPr lang="en-US"/>
              <a:t>Innovation Contest – 3 min</a:t>
            </a:r>
          </a:p>
          <a:p>
            <a:r>
              <a:rPr lang="en-US"/>
              <a:t>Ideas: Flash Review – 20 min </a:t>
            </a:r>
          </a:p>
          <a:p>
            <a:r>
              <a:rPr lang="en-US"/>
              <a:t>Let’s go for speed!</a:t>
            </a:r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6BE542-99DA-4033-A076-F2E915AAC8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65"/>
          <a:stretch/>
        </p:blipFill>
        <p:spPr>
          <a:xfrm flipH="1">
            <a:off x="6096000" y="-15678"/>
            <a:ext cx="6096000" cy="687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49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445450">
            <a:off x="290608" y="1075097"/>
            <a:ext cx="11252793" cy="596766"/>
          </a:xfrm>
        </p:spPr>
        <p:txBody>
          <a:bodyPr>
            <a:noAutofit/>
          </a:bodyPr>
          <a:lstStyle/>
          <a:p>
            <a:r>
              <a:rPr lang="en-US" sz="480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Just </a:t>
            </a:r>
            <a:r>
              <a:rPr lang="en-US" sz="480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wanna</a:t>
            </a:r>
            <a:r>
              <a:rPr lang="en-US" sz="480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 do the same!</a:t>
            </a:r>
            <a:endParaRPr lang="en-IE" sz="480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tar Jedi" panose="040B0000000000000000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B07CC8-9ADB-436D-8852-9DFDBF2E1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044" y="2746958"/>
            <a:ext cx="6401051" cy="342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9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Just </a:t>
            </a:r>
            <a:r>
              <a:rPr lang="en-US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wanna</a:t>
            </a:r>
            <a:r>
              <a:rPr lang="en-US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 do the same!</a:t>
            </a:r>
            <a:endParaRPr lang="en-IE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3C912-640E-484B-9E00-1EAD75833A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4167" y="1402978"/>
            <a:ext cx="11252792" cy="4613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The team</a:t>
            </a:r>
          </a:p>
          <a:p>
            <a:endParaRPr lang="en-US" sz="1800"/>
          </a:p>
          <a:p>
            <a:pPr marL="0" indent="0">
              <a:buNone/>
            </a:pPr>
            <a:r>
              <a:rPr lang="en-US"/>
              <a:t>Problem</a:t>
            </a:r>
          </a:p>
          <a:p>
            <a:endParaRPr lang="en-US" sz="1800"/>
          </a:p>
          <a:p>
            <a:pPr marL="0" indent="0">
              <a:buNone/>
            </a:pPr>
            <a:r>
              <a:rPr lang="en-US"/>
              <a:t>Idea</a:t>
            </a:r>
          </a:p>
          <a:p>
            <a:endParaRPr lang="en-US" sz="2000"/>
          </a:p>
          <a:p>
            <a:pPr marL="0" indent="0">
              <a:buNone/>
            </a:pPr>
            <a:r>
              <a:rPr lang="en-US"/>
              <a:t>Delivery</a:t>
            </a:r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5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FCC07B-2C38-4CDB-B591-3E6493DEEA4E}"/>
              </a:ext>
            </a:extLst>
          </p:cNvPr>
          <p:cNvSpPr/>
          <p:nvPr/>
        </p:nvSpPr>
        <p:spPr>
          <a:xfrm>
            <a:off x="3294863" y="1322479"/>
            <a:ext cx="5493957" cy="3786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@Severine &amp; @Muthu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88388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178104">
            <a:off x="1162224" y="909585"/>
            <a:ext cx="11252793" cy="596766"/>
          </a:xfrm>
        </p:spPr>
        <p:txBody>
          <a:bodyPr>
            <a:noAutofit/>
          </a:bodyPr>
          <a:lstStyle/>
          <a:p>
            <a:r>
              <a:rPr lang="en-US" sz="480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Tailor your flow</a:t>
            </a:r>
            <a:endParaRPr lang="en-IE" sz="480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tar Jedi" panose="040B0000000000000000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6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CFA44E-FB2D-479B-AC8F-0A3D64173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620" y="1369892"/>
            <a:ext cx="36861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78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Tailor your flow</a:t>
            </a:r>
            <a:endParaRPr lang="en-IE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3C912-640E-484B-9E00-1EAD75833A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4167" y="1402978"/>
            <a:ext cx="11252792" cy="4613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The team</a:t>
            </a:r>
          </a:p>
          <a:p>
            <a:endParaRPr lang="en-US" sz="1800"/>
          </a:p>
          <a:p>
            <a:pPr marL="0" indent="0">
              <a:buNone/>
            </a:pPr>
            <a:r>
              <a:rPr lang="en-US"/>
              <a:t>Problem</a:t>
            </a:r>
          </a:p>
          <a:p>
            <a:endParaRPr lang="en-US" sz="1800"/>
          </a:p>
          <a:p>
            <a:pPr marL="0" indent="0">
              <a:buNone/>
            </a:pPr>
            <a:r>
              <a:rPr lang="en-US"/>
              <a:t>Idea</a:t>
            </a:r>
          </a:p>
          <a:p>
            <a:endParaRPr lang="en-US" sz="2000"/>
          </a:p>
          <a:p>
            <a:pPr marL="0" indent="0">
              <a:buNone/>
            </a:pPr>
            <a:r>
              <a:rPr lang="en-US"/>
              <a:t>Delivery</a:t>
            </a:r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7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EE95F6-2C7F-48D4-8624-AF292C51D146}"/>
              </a:ext>
            </a:extLst>
          </p:cNvPr>
          <p:cNvSpPr/>
          <p:nvPr/>
        </p:nvSpPr>
        <p:spPr>
          <a:xfrm>
            <a:off x="3294863" y="1322479"/>
            <a:ext cx="5493957" cy="3786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@Stephen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6148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484E69F-34A4-4EE0-9A59-995E32201A57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2850"/>
            <a:ext cx="13365931" cy="7518336"/>
          </a:xfrm>
        </p:spPr>
      </p:pic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629E8B66-804E-F346-870B-A9A227C16B4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78062" y="842721"/>
            <a:ext cx="3402429" cy="914400"/>
          </a:xfrm>
        </p:spPr>
        <p:txBody>
          <a:bodyPr/>
          <a:lstStyle/>
          <a:p>
            <a:r>
              <a:rPr lang="en-US" dirty="0"/>
              <a:t>Progressive Web App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198E667-D302-4964-ADED-ECAC7C31F5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8062" y="1757122"/>
            <a:ext cx="3402429" cy="914400"/>
          </a:xfrm>
        </p:spPr>
        <p:txBody>
          <a:bodyPr/>
          <a:lstStyle/>
          <a:p>
            <a:r>
              <a:rPr lang="en-GB" dirty="0"/>
              <a:t>Shrey, Julien and Jean</a:t>
            </a:r>
          </a:p>
          <a:p>
            <a:r>
              <a:rPr lang="en-GB" dirty="0"/>
              <a:t>Flash Review</a:t>
            </a:r>
          </a:p>
        </p:txBody>
      </p:sp>
      <p:sp>
        <p:nvSpPr>
          <p:cNvPr id="14" name="Marcador de pie de página 13">
            <a:extLst>
              <a:ext uri="{FF2B5EF4-FFF2-40B4-BE49-F238E27FC236}">
                <a16:creationId xmlns:a16="http://schemas.microsoft.com/office/drawing/2014/main" id="{3960BF2F-18FA-144F-8FB5-95D565406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0C1E18-FF82-41A5-A6B9-663D1EA92082}"/>
              </a:ext>
            </a:extLst>
          </p:cNvPr>
          <p:cNvCxnSpPr>
            <a:cxnSpLocks/>
          </p:cNvCxnSpPr>
          <p:nvPr/>
        </p:nvCxnSpPr>
        <p:spPr>
          <a:xfrm>
            <a:off x="780070" y="1157890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Freeform 5">
            <a:extLst>
              <a:ext uri="{FF2B5EF4-FFF2-40B4-BE49-F238E27FC236}">
                <a16:creationId xmlns:a16="http://schemas.microsoft.com/office/drawing/2014/main" id="{D930AE38-3F42-42A5-BDAE-1BCCE7F33F9F}"/>
              </a:ext>
            </a:extLst>
          </p:cNvPr>
          <p:cNvSpPr>
            <a:spLocks noEditPoints="1"/>
          </p:cNvSpPr>
          <p:nvPr/>
        </p:nvSpPr>
        <p:spPr bwMode="auto">
          <a:xfrm>
            <a:off x="368531" y="325027"/>
            <a:ext cx="1294743" cy="179469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3D482B76-8A07-495A-B021-4E78593EE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0600" y="3721682"/>
            <a:ext cx="3394204" cy="3359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5F88D3-63B8-407F-837F-BB19319702E6}"/>
              </a:ext>
            </a:extLst>
          </p:cNvPr>
          <p:cNvSpPr txBox="1"/>
          <p:nvPr/>
        </p:nvSpPr>
        <p:spPr>
          <a:xfrm>
            <a:off x="978062" y="6105465"/>
            <a:ext cx="5013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Digital Speed Innovation Contest</a:t>
            </a:r>
            <a:endParaRPr lang="en-IE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350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4B28D4-0147-4D37-8BFF-58F1EB581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9</a:t>
            </a:fld>
            <a:endParaRPr lang="en-GB" noProof="0" dirty="0"/>
          </a:p>
        </p:txBody>
      </p:sp>
      <p:sp>
        <p:nvSpPr>
          <p:cNvPr id="22" name="Title 6">
            <a:extLst>
              <a:ext uri="{FF2B5EF4-FFF2-40B4-BE49-F238E27FC236}">
                <a16:creationId xmlns:a16="http://schemas.microsoft.com/office/drawing/2014/main" id="{4F4A652A-A740-448E-A1B9-B3B16D1B34DB}"/>
              </a:ext>
            </a:extLst>
          </p:cNvPr>
          <p:cNvSpPr txBox="1">
            <a:spLocks/>
          </p:cNvSpPr>
          <p:nvPr/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The problem</a:t>
            </a:r>
            <a:endParaRPr lang="en-IE" b="1" dirty="0"/>
          </a:p>
          <a:p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1CC41DC-15AA-433A-B487-54E1432DD104}"/>
              </a:ext>
            </a:extLst>
          </p:cNvPr>
          <p:cNvSpPr txBox="1">
            <a:spLocks/>
          </p:cNvSpPr>
          <p:nvPr/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defRPr sz="24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428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68574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5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10286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137149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5EB8"/>
                </a:solidFill>
                <a:latin typeface="Amadeus" panose="02000506020000020004" pitchFamily="50" charset="0"/>
              </a:rPr>
              <a:t>Is it worth installing the app?</a:t>
            </a:r>
            <a:endParaRPr lang="en-US" dirty="0"/>
          </a:p>
        </p:txBody>
      </p:sp>
      <p:pic>
        <p:nvPicPr>
          <p:cNvPr id="1036" name="Picture 12" descr="Résultat de recherche d'images pour &quot;google play icon&quot;">
            <a:extLst>
              <a:ext uri="{FF2B5EF4-FFF2-40B4-BE49-F238E27FC236}">
                <a16:creationId xmlns:a16="http://schemas.microsoft.com/office/drawing/2014/main" id="{D630D053-BA39-4193-A2C7-B84E5281D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4064857"/>
            <a:ext cx="2000646" cy="200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ésultat de recherche d'images pour &quot;app store icon&quot;">
            <a:extLst>
              <a:ext uri="{FF2B5EF4-FFF2-40B4-BE49-F238E27FC236}">
                <a16:creationId xmlns:a16="http://schemas.microsoft.com/office/drawing/2014/main" id="{9E1951AC-A4CD-43BB-8B8F-452601D2C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11" y="1924706"/>
            <a:ext cx="1825490" cy="182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ésultat de recherche d'images pour &quot;chrome icon&quot;">
            <a:extLst>
              <a:ext uri="{FF2B5EF4-FFF2-40B4-BE49-F238E27FC236}">
                <a16:creationId xmlns:a16="http://schemas.microsoft.com/office/drawing/2014/main" id="{C840F3E5-DD8A-49A5-B1B5-C9E528E1F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497" y="4063743"/>
            <a:ext cx="1868306" cy="186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ésultat de recherche d'images pour &quot;safari icon&quot;">
            <a:extLst>
              <a:ext uri="{FF2B5EF4-FFF2-40B4-BE49-F238E27FC236}">
                <a16:creationId xmlns:a16="http://schemas.microsoft.com/office/drawing/2014/main" id="{32B66E17-310D-4090-B57A-BFD25B476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033" y="1720732"/>
            <a:ext cx="2098869" cy="209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associée">
            <a:extLst>
              <a:ext uri="{FF2B5EF4-FFF2-40B4-BE49-F238E27FC236}">
                <a16:creationId xmlns:a16="http://schemas.microsoft.com/office/drawing/2014/main" id="{5A7AFAB1-1AAE-4732-AB52-FEFE8D173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4" t="18546" r="19215" b="21302"/>
          <a:stretch/>
        </p:blipFill>
        <p:spPr bwMode="auto">
          <a:xfrm>
            <a:off x="5063538" y="3142427"/>
            <a:ext cx="1394068" cy="134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83846"/>
      </p:ext>
    </p:extLst>
  </p:cSld>
  <p:clrMapOvr>
    <a:masterClrMapping/>
  </p:clrMapOvr>
</p:sld>
</file>

<file path=ppt/theme/theme1.xml><?xml version="1.0" encoding="utf-8"?>
<a:theme xmlns:a="http://schemas.openxmlformats.org/drawingml/2006/main" name="Restricted_PPT_template widescreen">
  <a:themeElements>
    <a:clrScheme name="Custom 7">
      <a:dk1>
        <a:srgbClr val="005EB8"/>
      </a:dk1>
      <a:lt1>
        <a:srgbClr val="FFFFFF"/>
      </a:lt1>
      <a:dk2>
        <a:srgbClr val="005EB8"/>
      </a:dk2>
      <a:lt2>
        <a:srgbClr val="FFFFFF"/>
      </a:lt2>
      <a:accent1>
        <a:srgbClr val="005EB8"/>
      </a:accent1>
      <a:accent2>
        <a:srgbClr val="00A9E0"/>
      </a:accent2>
      <a:accent3>
        <a:srgbClr val="9BCAEC"/>
      </a:accent3>
      <a:accent4>
        <a:srgbClr val="D3E8F8"/>
      </a:accent4>
      <a:accent5>
        <a:srgbClr val="41388D"/>
      </a:accent5>
      <a:accent6>
        <a:srgbClr val="CE0058"/>
      </a:accent6>
      <a:hlink>
        <a:srgbClr val="005EB8"/>
      </a:hlink>
      <a:folHlink>
        <a:srgbClr val="00A9E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Co-branding (widescreen).potx" id="{B6088155-74B1-47B0-99A4-D64790E569C8}" vid="{57A83847-61BA-4BAD-A26E-CC952E1F9E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212D8B9F2A084F85A0C4B39973AD61" ma:contentTypeVersion="13" ma:contentTypeDescription="Create a new document." ma:contentTypeScope="" ma:versionID="fb12692f28edb71a2296eebee2c14542">
  <xsd:schema xmlns:xsd="http://www.w3.org/2001/XMLSchema" xmlns:xs="http://www.w3.org/2001/XMLSchema" xmlns:p="http://schemas.microsoft.com/office/2006/metadata/properties" xmlns:ns3="c1aa9305-1f6d-4921-a20c-6f8071a3d59e" xmlns:ns4="47a6c9ea-8ca1-4148-a51c-674433223c5e" targetNamespace="http://schemas.microsoft.com/office/2006/metadata/properties" ma:root="true" ma:fieldsID="7d49611f905db09e09bfd3353ce3ccd8" ns3:_="" ns4:_="">
    <xsd:import namespace="c1aa9305-1f6d-4921-a20c-6f8071a3d59e"/>
    <xsd:import namespace="47a6c9ea-8ca1-4148-a51c-674433223c5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aa9305-1f6d-4921-a20c-6f8071a3d5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a6c9ea-8ca1-4148-a51c-674433223c5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82BE57F-3D87-461F-9226-3E36F889D7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aa9305-1f6d-4921-a20c-6f8071a3d59e"/>
    <ds:schemaRef ds:uri="47a6c9ea-8ca1-4148-a51c-674433223c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57420B-B02A-4C5C-8E42-D32AAA78C7F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47a6c9ea-8ca1-4148-a51c-674433223c5e"/>
    <ds:schemaRef ds:uri="c1aa9305-1f6d-4921-a20c-6f8071a3d59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6E3638C-4A66-4333-B9F8-7BBA7195C38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Co-branding (widescreen)</Template>
  <TotalTime>0</TotalTime>
  <Words>756</Words>
  <Application>Microsoft Office PowerPoint</Application>
  <PresentationFormat>Widescreen</PresentationFormat>
  <Paragraphs>181</Paragraphs>
  <Slides>28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Amadeus</vt:lpstr>
      <vt:lpstr>Arial</vt:lpstr>
      <vt:lpstr>Calibri</vt:lpstr>
      <vt:lpstr>Calibri Light</vt:lpstr>
      <vt:lpstr>Lucida Grande</vt:lpstr>
      <vt:lpstr>Star Jedi</vt:lpstr>
      <vt:lpstr>Times New Roman</vt:lpstr>
      <vt:lpstr>Verdana</vt:lpstr>
      <vt:lpstr>Restricted_PPT_template widescreen</vt:lpstr>
      <vt:lpstr>PowerPoint Presentation</vt:lpstr>
      <vt:lpstr>Innovation Contest – Where are we?</vt:lpstr>
      <vt:lpstr>Agenda</vt:lpstr>
      <vt:lpstr>Just wanna do the same!</vt:lpstr>
      <vt:lpstr>Just wanna do the same!</vt:lpstr>
      <vt:lpstr>Tailor your flow</vt:lpstr>
      <vt:lpstr>Tailor your flow</vt:lpstr>
      <vt:lpstr>PowerPoint Presentation</vt:lpstr>
      <vt:lpstr>PowerPoint Presentation</vt:lpstr>
      <vt:lpstr>PowerPoint Presentation</vt:lpstr>
      <vt:lpstr>PWA in the world</vt:lpstr>
      <vt:lpstr>PowerPoint Presentation</vt:lpstr>
      <vt:lpstr>Supersonic Subatomic Pelican </vt:lpstr>
      <vt:lpstr>Just wanna do the same!</vt:lpstr>
      <vt:lpstr>Improve Interaction Speed  </vt:lpstr>
      <vt:lpstr>Improve Interaction Speed</vt:lpstr>
      <vt:lpstr>PowerPoint Presentation</vt:lpstr>
      <vt:lpstr>Warm-up!</vt:lpstr>
      <vt:lpstr>PowerPoint Presentation</vt:lpstr>
      <vt:lpstr>Some rules</vt:lpstr>
      <vt:lpstr>Problems Finding</vt:lpstr>
      <vt:lpstr>PowerPoint Presentation</vt:lpstr>
      <vt:lpstr>PowerPoint Presentation</vt:lpstr>
      <vt:lpstr>PowerPoint Presentation</vt:lpstr>
      <vt:lpstr>PowerPoint Presentation</vt:lpstr>
      <vt:lpstr>Problems Consolidation</vt:lpstr>
      <vt:lpstr>Problems Selection</vt:lpstr>
      <vt:lpstr>Wrap-up and next steps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keywords/>
  <cp:lastModifiedBy/>
  <cp:revision>1</cp:revision>
  <dcterms:created xsi:type="dcterms:W3CDTF">2018-12-28T14:03:50Z</dcterms:created>
  <dcterms:modified xsi:type="dcterms:W3CDTF">2020-03-04T09:54:05Z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284f279d-8c4d-4bd2-9a7d-09682d5112dd</vt:lpwstr>
  </property>
  <property fmtid="{D5CDD505-2E9C-101B-9397-08002B2CF9AE}" pid="3" name="OriginatingUser">
    <vt:lpwstr>pilar.garcia</vt:lpwstr>
  </property>
  <property fmtid="{D5CDD505-2E9C-101B-9397-08002B2CF9AE}" pid="4" name="CLASSIFICATION">
    <vt:lpwstr>RESTRICTED</vt:lpwstr>
  </property>
  <property fmtid="{D5CDD505-2E9C-101B-9397-08002B2CF9AE}" pid="5" name="MSIP_Label_7f0ea3bf-098d-497f-9948-5e528bb54b39_Enabled">
    <vt:lpwstr>True</vt:lpwstr>
  </property>
  <property fmtid="{D5CDD505-2E9C-101B-9397-08002B2CF9AE}" pid="6" name="MSIP_Label_7f0ea3bf-098d-497f-9948-5e528bb54b39_SiteId">
    <vt:lpwstr>b3f4f7c2-72ce-4192-aba4-d6c7719b5766</vt:lpwstr>
  </property>
  <property fmtid="{D5CDD505-2E9C-101B-9397-08002B2CF9AE}" pid="7" name="MSIP_Label_7f0ea3bf-098d-497f-9948-5e528bb54b39_Ref">
    <vt:lpwstr>https://api.informationprotection.azure.com/api/b3f4f7c2-72ce-4192-aba4-d6c7719b5766</vt:lpwstr>
  </property>
  <property fmtid="{D5CDD505-2E9C-101B-9397-08002B2CF9AE}" pid="8" name="MSIP_Label_7f0ea3bf-098d-497f-9948-5e528bb54b39_Owner">
    <vt:lpwstr>pilar.garcia@amadeus.com</vt:lpwstr>
  </property>
  <property fmtid="{D5CDD505-2E9C-101B-9397-08002B2CF9AE}" pid="9" name="MSIP_Label_7f0ea3bf-098d-497f-9948-5e528bb54b39_SetDate">
    <vt:lpwstr>2018-05-10T13:38:40.6012830+02:00</vt:lpwstr>
  </property>
  <property fmtid="{D5CDD505-2E9C-101B-9397-08002B2CF9AE}" pid="10" name="MSIP_Label_7f0ea3bf-098d-497f-9948-5e528bb54b39_Name">
    <vt:lpwstr>Public</vt:lpwstr>
  </property>
  <property fmtid="{D5CDD505-2E9C-101B-9397-08002B2CF9AE}" pid="11" name="MSIP_Label_7f0ea3bf-098d-497f-9948-5e528bb54b39_Application">
    <vt:lpwstr>Microsoft Azure Information Protection</vt:lpwstr>
  </property>
  <property fmtid="{D5CDD505-2E9C-101B-9397-08002B2CF9AE}" pid="12" name="MSIP_Label_7f0ea3bf-098d-497f-9948-5e528bb54b39_Extended_MSFT_Method">
    <vt:lpwstr>Manual</vt:lpwstr>
  </property>
  <property fmtid="{D5CDD505-2E9C-101B-9397-08002B2CF9AE}" pid="13" name="Sensitivity">
    <vt:lpwstr>Public</vt:lpwstr>
  </property>
  <property fmtid="{D5CDD505-2E9C-101B-9397-08002B2CF9AE}" pid="14" name="ContentTypeId">
    <vt:lpwstr>0x010100D3212D8B9F2A084F85A0C4B39973AD61</vt:lpwstr>
  </property>
</Properties>
</file>